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8"/>
  </p:notesMasterIdLst>
  <p:sldIdLst>
    <p:sldId id="256" r:id="rId2"/>
    <p:sldId id="257" r:id="rId3"/>
    <p:sldId id="258" r:id="rId4"/>
    <p:sldId id="259" r:id="rId5"/>
    <p:sldId id="260" r:id="rId6"/>
    <p:sldId id="261" r:id="rId7"/>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48" d="100"/>
          <a:sy n="48" d="100"/>
        </p:scale>
        <p:origin x="-1224" y="-12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notesMaster" Target="notesMasters/notesMaster1.xml"/><Relationship Id="rId9" Type="http://schemas.openxmlformats.org/officeDocument/2006/relationships/printerSettings" Target="printerSettings/printerSettings1.bin"/><Relationship Id="rId10"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2318684818"/>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8"/>
        <p:cNvGrpSpPr/>
        <p:nvPr/>
      </p:nvGrpSpPr>
      <p:grpSpPr>
        <a:xfrm>
          <a:off x="0" y="0"/>
          <a:ext cx="0" cy="0"/>
          <a:chOff x="0" y="0"/>
          <a:chExt cx="0" cy="0"/>
        </a:xfrm>
      </p:grpSpPr>
      <p:sp>
        <p:nvSpPr>
          <p:cNvPr id="39" name="Shape 39"/>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0" name="Shape 4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4"/>
        <p:cNvGrpSpPr/>
        <p:nvPr/>
      </p:nvGrpSpPr>
      <p:grpSpPr>
        <a:xfrm>
          <a:off x="0" y="0"/>
          <a:ext cx="0" cy="0"/>
          <a:chOff x="0" y="0"/>
          <a:chExt cx="0" cy="0"/>
        </a:xfrm>
      </p:grpSpPr>
      <p:sp>
        <p:nvSpPr>
          <p:cNvPr id="45" name="Shape 45"/>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6" name="Shape 4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2"/>
        <p:cNvGrpSpPr/>
        <p:nvPr/>
      </p:nvGrpSpPr>
      <p:grpSpPr>
        <a:xfrm>
          <a:off x="0" y="0"/>
          <a:ext cx="0" cy="0"/>
          <a:chOff x="0" y="0"/>
          <a:chExt cx="0" cy="0"/>
        </a:xfrm>
      </p:grpSpPr>
      <p:sp>
        <p:nvSpPr>
          <p:cNvPr id="53" name="Shape 53"/>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4" name="Shape 5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8"/>
        <p:cNvGrpSpPr/>
        <p:nvPr/>
      </p:nvGrpSpPr>
      <p:grpSpPr>
        <a:xfrm>
          <a:off x="0" y="0"/>
          <a:ext cx="0" cy="0"/>
          <a:chOff x="0" y="0"/>
          <a:chExt cx="0" cy="0"/>
        </a:xfrm>
      </p:grpSpPr>
      <p:sp>
        <p:nvSpPr>
          <p:cNvPr id="59" name="Shape 59"/>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0" name="Shape 6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5"/>
        <p:cNvGrpSpPr/>
        <p:nvPr/>
      </p:nvGrpSpPr>
      <p:grpSpPr>
        <a:xfrm>
          <a:off x="0" y="0"/>
          <a:ext cx="0" cy="0"/>
          <a:chOff x="0" y="0"/>
          <a:chExt cx="0" cy="0"/>
        </a:xfrm>
      </p:grpSpPr>
      <p:sp>
        <p:nvSpPr>
          <p:cNvPr id="66" name="Shape 66"/>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7" name="Shape 6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1"/>
        <p:cNvGrpSpPr/>
        <p:nvPr/>
      </p:nvGrpSpPr>
      <p:grpSpPr>
        <a:xfrm>
          <a:off x="0" y="0"/>
          <a:ext cx="0" cy="0"/>
          <a:chOff x="0" y="0"/>
          <a:chExt cx="0" cy="0"/>
        </a:xfrm>
      </p:grpSpPr>
      <p:sp>
        <p:nvSpPr>
          <p:cNvPr id="72" name="Shape 72"/>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3" name="Shape 7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8"/>
        <p:cNvGrpSpPr/>
        <p:nvPr/>
      </p:nvGrpSpPr>
      <p:grpSpPr>
        <a:xfrm>
          <a:off x="0" y="0"/>
          <a:ext cx="0" cy="0"/>
          <a:chOff x="0" y="0"/>
          <a:chExt cx="0" cy="0"/>
        </a:xfrm>
      </p:grpSpPr>
      <p:sp>
        <p:nvSpPr>
          <p:cNvPr id="9" name="Shape 9"/>
          <p:cNvSpPr/>
          <p:nvPr/>
        </p:nvSpPr>
        <p:spPr>
          <a:xfrm>
            <a:off x="4724400" y="0"/>
            <a:ext cx="3012140" cy="6854063"/>
          </a:xfrm>
          <a:custGeom>
            <a:avLst/>
            <a:gdLst/>
            <a:ahLst/>
            <a:cxnLst/>
            <a:rect l="0" t="0" r="0" b="0"/>
            <a:pathLst>
              <a:path w="3012141" h="6854064" extrusionOk="0">
                <a:moveTo>
                  <a:pt x="2623817" y="0"/>
                </a:moveTo>
                <a:lnTo>
                  <a:pt x="2791741" y="608783"/>
                </a:lnTo>
                <a:lnTo>
                  <a:pt x="1826176" y="1301537"/>
                </a:lnTo>
                <a:lnTo>
                  <a:pt x="2130539" y="2466623"/>
                </a:lnTo>
                <a:lnTo>
                  <a:pt x="1175470" y="3190866"/>
                </a:lnTo>
                <a:lnTo>
                  <a:pt x="1469337" y="4355952"/>
                </a:lnTo>
                <a:lnTo>
                  <a:pt x="493277" y="5080194"/>
                </a:lnTo>
                <a:lnTo>
                  <a:pt x="808135" y="6255776"/>
                </a:lnTo>
                <a:lnTo>
                  <a:pt x="0" y="6854064"/>
                </a:lnTo>
                <a:lnTo>
                  <a:pt x="388325" y="6854064"/>
                </a:lnTo>
                <a:lnTo>
                  <a:pt x="1007545" y="6308258"/>
                </a:lnTo>
                <a:lnTo>
                  <a:pt x="713678" y="5122179"/>
                </a:lnTo>
                <a:lnTo>
                  <a:pt x="1679242" y="4408433"/>
                </a:lnTo>
                <a:lnTo>
                  <a:pt x="1364384" y="3232851"/>
                </a:lnTo>
                <a:lnTo>
                  <a:pt x="2361435" y="2498112"/>
                </a:lnTo>
                <a:lnTo>
                  <a:pt x="2015091" y="1343522"/>
                </a:lnTo>
                <a:lnTo>
                  <a:pt x="3012141" y="608783"/>
                </a:lnTo>
                <a:lnTo>
                  <a:pt x="2833722" y="0"/>
                </a:lnTo>
              </a:path>
            </a:pathLst>
          </a:custGeom>
          <a:solidFill>
            <a:schemeClr val="dk1"/>
          </a:solidFill>
          <a:ln>
            <a:noFill/>
          </a:ln>
        </p:spPr>
        <p:txBody>
          <a:bodyPr lIns="91425" tIns="45700" rIns="91425" bIns="45700" anchor="ctr" anchorCtr="0">
            <a:noAutofit/>
          </a:bodyPr>
          <a:lstStyle/>
          <a:p>
            <a:endParaRPr/>
          </a:p>
        </p:txBody>
      </p:sp>
      <p:grpSp>
        <p:nvGrpSpPr>
          <p:cNvPr id="10" name="Shape 10"/>
          <p:cNvGrpSpPr/>
          <p:nvPr/>
        </p:nvGrpSpPr>
        <p:grpSpPr>
          <a:xfrm>
            <a:off x="4571999" y="0"/>
            <a:ext cx="4546600" cy="6857999"/>
            <a:chOff x="1447" y="0"/>
            <a:chExt cx="2863" cy="4319"/>
          </a:xfrm>
        </p:grpSpPr>
        <p:sp>
          <p:nvSpPr>
            <p:cNvPr id="11" name="Shape 11"/>
            <p:cNvSpPr/>
            <p:nvPr/>
          </p:nvSpPr>
          <p:spPr>
            <a:xfrm>
              <a:off x="1447" y="0"/>
              <a:ext cx="1885" cy="4319"/>
            </a:xfrm>
            <a:custGeom>
              <a:avLst/>
              <a:gdLst/>
              <a:ahLst/>
              <a:cxnLst/>
              <a:rect l="0" t="0" r="0" b="0"/>
              <a:pathLst>
                <a:path w="1886" h="4320" extrusionOk="0">
                  <a:moveTo>
                    <a:pt x="1719" y="0"/>
                  </a:moveTo>
                  <a:lnTo>
                    <a:pt x="1813" y="357"/>
                  </a:lnTo>
                  <a:lnTo>
                    <a:pt x="1194" y="805"/>
                  </a:lnTo>
                  <a:lnTo>
                    <a:pt x="1393" y="1544"/>
                  </a:lnTo>
                  <a:lnTo>
                    <a:pt x="777" y="1991"/>
                  </a:lnTo>
                  <a:lnTo>
                    <a:pt x="972" y="2734"/>
                  </a:lnTo>
                  <a:lnTo>
                    <a:pt x="355" y="3178"/>
                  </a:lnTo>
                  <a:lnTo>
                    <a:pt x="554" y="3921"/>
                  </a:lnTo>
                  <a:lnTo>
                    <a:pt x="0" y="4320"/>
                  </a:lnTo>
                  <a:lnTo>
                    <a:pt x="109" y="4320"/>
                  </a:lnTo>
                  <a:lnTo>
                    <a:pt x="623" y="3948"/>
                  </a:lnTo>
                  <a:lnTo>
                    <a:pt x="430" y="3205"/>
                  </a:lnTo>
                  <a:lnTo>
                    <a:pt x="1045" y="2761"/>
                  </a:lnTo>
                  <a:lnTo>
                    <a:pt x="850" y="2018"/>
                  </a:lnTo>
                  <a:lnTo>
                    <a:pt x="1468" y="1572"/>
                  </a:lnTo>
                  <a:lnTo>
                    <a:pt x="1271" y="830"/>
                  </a:lnTo>
                  <a:lnTo>
                    <a:pt x="1886" y="386"/>
                  </a:lnTo>
                  <a:lnTo>
                    <a:pt x="1788" y="0"/>
                  </a:lnTo>
                  <a:lnTo>
                    <a:pt x="1719" y="0"/>
                  </a:lnTo>
                  <a:close/>
                </a:path>
              </a:pathLst>
            </a:custGeom>
            <a:solidFill>
              <a:srgbClr val="A64129"/>
            </a:solidFill>
            <a:ln>
              <a:noFill/>
            </a:ln>
          </p:spPr>
          <p:txBody>
            <a:bodyPr lIns="91425" tIns="45700" rIns="91425" bIns="45700" anchor="t" anchorCtr="0">
              <a:noAutofit/>
            </a:bodyPr>
            <a:lstStyle/>
            <a:p>
              <a:endParaRPr/>
            </a:p>
          </p:txBody>
        </p:sp>
        <p:sp>
          <p:nvSpPr>
            <p:cNvPr id="12" name="Shape 12"/>
            <p:cNvSpPr/>
            <p:nvPr/>
          </p:nvSpPr>
          <p:spPr>
            <a:xfrm>
              <a:off x="1559" y="0"/>
              <a:ext cx="1978" cy="4319"/>
            </a:xfrm>
            <a:custGeom>
              <a:avLst/>
              <a:gdLst/>
              <a:ahLst/>
              <a:cxnLst/>
              <a:rect l="0" t="0" r="0" b="0"/>
              <a:pathLst>
                <a:path w="1979" h="4320" extrusionOk="0">
                  <a:moveTo>
                    <a:pt x="1673" y="0"/>
                  </a:moveTo>
                  <a:lnTo>
                    <a:pt x="1777" y="382"/>
                  </a:lnTo>
                  <a:lnTo>
                    <a:pt x="1160" y="830"/>
                  </a:lnTo>
                  <a:lnTo>
                    <a:pt x="1357" y="1570"/>
                  </a:lnTo>
                  <a:lnTo>
                    <a:pt x="743" y="2016"/>
                  </a:lnTo>
                  <a:lnTo>
                    <a:pt x="936" y="2759"/>
                  </a:lnTo>
                  <a:lnTo>
                    <a:pt x="319" y="3204"/>
                  </a:lnTo>
                  <a:lnTo>
                    <a:pt x="517" y="3947"/>
                  </a:lnTo>
                  <a:lnTo>
                    <a:pt x="0" y="4320"/>
                  </a:lnTo>
                  <a:lnTo>
                    <a:pt x="304" y="4320"/>
                  </a:lnTo>
                  <a:lnTo>
                    <a:pt x="717" y="4025"/>
                  </a:lnTo>
                  <a:lnTo>
                    <a:pt x="521" y="3280"/>
                  </a:lnTo>
                  <a:lnTo>
                    <a:pt x="1136" y="2836"/>
                  </a:lnTo>
                  <a:lnTo>
                    <a:pt x="941" y="2093"/>
                  </a:lnTo>
                  <a:lnTo>
                    <a:pt x="1559" y="1648"/>
                  </a:lnTo>
                  <a:lnTo>
                    <a:pt x="1362" y="905"/>
                  </a:lnTo>
                  <a:lnTo>
                    <a:pt x="1979" y="461"/>
                  </a:lnTo>
                  <a:lnTo>
                    <a:pt x="1859" y="0"/>
                  </a:lnTo>
                  <a:lnTo>
                    <a:pt x="1673" y="0"/>
                  </a:lnTo>
                  <a:close/>
                </a:path>
              </a:pathLst>
            </a:custGeom>
            <a:solidFill>
              <a:srgbClr val="384452"/>
            </a:solidFill>
            <a:ln>
              <a:noFill/>
            </a:ln>
          </p:spPr>
          <p:txBody>
            <a:bodyPr lIns="91425" tIns="45700" rIns="91425" bIns="45700" anchor="t" anchorCtr="0">
              <a:noAutofit/>
            </a:bodyPr>
            <a:lstStyle/>
            <a:p>
              <a:endParaRPr/>
            </a:p>
          </p:txBody>
        </p:sp>
        <p:sp>
          <p:nvSpPr>
            <p:cNvPr id="13" name="Shape 13"/>
            <p:cNvSpPr/>
            <p:nvPr/>
          </p:nvSpPr>
          <p:spPr>
            <a:xfrm>
              <a:off x="2090" y="0"/>
              <a:ext cx="1805" cy="4319"/>
            </a:xfrm>
            <a:custGeom>
              <a:avLst/>
              <a:gdLst/>
              <a:ahLst/>
              <a:cxnLst/>
              <a:rect l="0" t="0" r="0" b="0"/>
              <a:pathLst>
                <a:path w="1806" h="4320" extrusionOk="0">
                  <a:moveTo>
                    <a:pt x="1462" y="0"/>
                  </a:moveTo>
                  <a:lnTo>
                    <a:pt x="1604" y="510"/>
                  </a:lnTo>
                  <a:lnTo>
                    <a:pt x="987" y="958"/>
                  </a:lnTo>
                  <a:lnTo>
                    <a:pt x="1183" y="1696"/>
                  </a:lnTo>
                  <a:lnTo>
                    <a:pt x="570" y="2142"/>
                  </a:lnTo>
                  <a:lnTo>
                    <a:pt x="764" y="2885"/>
                  </a:lnTo>
                  <a:lnTo>
                    <a:pt x="147" y="3329"/>
                  </a:lnTo>
                  <a:lnTo>
                    <a:pt x="344" y="4072"/>
                  </a:lnTo>
                  <a:lnTo>
                    <a:pt x="0" y="4320"/>
                  </a:lnTo>
                  <a:lnTo>
                    <a:pt x="304" y="4320"/>
                  </a:lnTo>
                  <a:lnTo>
                    <a:pt x="544" y="4151"/>
                  </a:lnTo>
                  <a:lnTo>
                    <a:pt x="349" y="3406"/>
                  </a:lnTo>
                  <a:lnTo>
                    <a:pt x="965" y="2961"/>
                  </a:lnTo>
                  <a:lnTo>
                    <a:pt x="768" y="2220"/>
                  </a:lnTo>
                  <a:lnTo>
                    <a:pt x="1385" y="1776"/>
                  </a:lnTo>
                  <a:lnTo>
                    <a:pt x="1189" y="1031"/>
                  </a:lnTo>
                  <a:lnTo>
                    <a:pt x="1806" y="586"/>
                  </a:lnTo>
                  <a:lnTo>
                    <a:pt x="1647" y="0"/>
                  </a:lnTo>
                  <a:lnTo>
                    <a:pt x="1462" y="0"/>
                  </a:lnTo>
                  <a:close/>
                </a:path>
              </a:pathLst>
            </a:custGeom>
            <a:solidFill>
              <a:srgbClr val="F68C1F"/>
            </a:solidFill>
            <a:ln>
              <a:noFill/>
            </a:ln>
          </p:spPr>
          <p:txBody>
            <a:bodyPr lIns="91425" tIns="45700" rIns="91425" bIns="45700" anchor="t" anchorCtr="0">
              <a:noAutofit/>
            </a:bodyPr>
            <a:lstStyle/>
            <a:p>
              <a:endParaRPr/>
            </a:p>
          </p:txBody>
        </p:sp>
        <p:sp>
          <p:nvSpPr>
            <p:cNvPr id="14" name="Shape 14"/>
            <p:cNvSpPr/>
            <p:nvPr/>
          </p:nvSpPr>
          <p:spPr>
            <a:xfrm>
              <a:off x="2463" y="0"/>
              <a:ext cx="1847" cy="4319"/>
            </a:xfrm>
            <a:custGeom>
              <a:avLst/>
              <a:gdLst/>
              <a:ahLst/>
              <a:cxnLst/>
              <a:rect l="0" t="0" r="0" b="0"/>
              <a:pathLst>
                <a:path w="1848" h="4320" extrusionOk="0">
                  <a:moveTo>
                    <a:pt x="1311" y="0"/>
                  </a:moveTo>
                  <a:lnTo>
                    <a:pt x="1475" y="606"/>
                  </a:lnTo>
                  <a:lnTo>
                    <a:pt x="856" y="1055"/>
                  </a:lnTo>
                  <a:lnTo>
                    <a:pt x="1054" y="1794"/>
                  </a:lnTo>
                  <a:lnTo>
                    <a:pt x="439" y="2240"/>
                  </a:lnTo>
                  <a:lnTo>
                    <a:pt x="634" y="2981"/>
                  </a:lnTo>
                  <a:lnTo>
                    <a:pt x="16" y="3428"/>
                  </a:lnTo>
                  <a:lnTo>
                    <a:pt x="215" y="4169"/>
                  </a:lnTo>
                  <a:lnTo>
                    <a:pt x="0" y="4320"/>
                  </a:lnTo>
                  <a:lnTo>
                    <a:pt x="570" y="4320"/>
                  </a:lnTo>
                  <a:lnTo>
                    <a:pt x="584" y="4304"/>
                  </a:lnTo>
                  <a:lnTo>
                    <a:pt x="391" y="3570"/>
                  </a:lnTo>
                  <a:lnTo>
                    <a:pt x="1005" y="3118"/>
                  </a:lnTo>
                  <a:lnTo>
                    <a:pt x="810" y="2380"/>
                  </a:lnTo>
                  <a:lnTo>
                    <a:pt x="1422" y="1936"/>
                  </a:lnTo>
                  <a:lnTo>
                    <a:pt x="1229" y="1193"/>
                  </a:lnTo>
                  <a:lnTo>
                    <a:pt x="1848" y="743"/>
                  </a:lnTo>
                  <a:lnTo>
                    <a:pt x="1650" y="0"/>
                  </a:lnTo>
                  <a:lnTo>
                    <a:pt x="1311" y="0"/>
                  </a:lnTo>
                  <a:close/>
                </a:path>
              </a:pathLst>
            </a:custGeom>
            <a:solidFill>
              <a:srgbClr val="A4BDC0"/>
            </a:solidFill>
            <a:ln>
              <a:noFill/>
            </a:ln>
          </p:spPr>
          <p:txBody>
            <a:bodyPr lIns="91425" tIns="45700" rIns="91425" bIns="45700" anchor="t" anchorCtr="0">
              <a:noAutofit/>
            </a:bodyPr>
            <a:lstStyle/>
            <a:p>
              <a:endParaRPr/>
            </a:p>
          </p:txBody>
        </p:sp>
      </p:grpSp>
      <p:sp>
        <p:nvSpPr>
          <p:cNvPr id="15" name="Shape 15"/>
          <p:cNvSpPr txBox="1">
            <a:spLocks noGrp="1"/>
          </p:cNvSpPr>
          <p:nvPr>
            <p:ph type="ctrTitle"/>
          </p:nvPr>
        </p:nvSpPr>
        <p:spPr>
          <a:xfrm>
            <a:off x="685800" y="995251"/>
            <a:ext cx="5258700" cy="1544700"/>
          </a:xfrm>
          <a:prstGeom prst="rect">
            <a:avLst/>
          </a:prstGeom>
          <a:noFill/>
          <a:ln>
            <a:noFill/>
          </a:ln>
        </p:spPr>
        <p:txBody>
          <a:bodyPr lIns="91425" tIns="91425" rIns="91425" bIns="91425" anchor="b" anchorCtr="0"/>
          <a:lstStyle>
            <a:lvl1pPr marL="0" indent="304800" algn="l" rtl="0">
              <a:spcBef>
                <a:spcPts val="0"/>
              </a:spcBef>
              <a:buClr>
                <a:schemeClr val="dk1"/>
              </a:buClr>
              <a:buSzPct val="100000"/>
              <a:buFont typeface="Trebuchet MS"/>
              <a:buNone/>
              <a:defRPr sz="4800" b="1" i="0" u="none" strike="noStrike" cap="none" baseline="0">
                <a:solidFill>
                  <a:schemeClr val="dk1"/>
                </a:solidFill>
                <a:latin typeface="Trebuchet MS"/>
                <a:ea typeface="Trebuchet MS"/>
                <a:cs typeface="Trebuchet MS"/>
                <a:sym typeface="Trebuchet MS"/>
              </a:defRPr>
            </a:lvl1pPr>
            <a:lvl2pPr marL="0" indent="304800" algn="l" rtl="0">
              <a:spcBef>
                <a:spcPts val="0"/>
              </a:spcBef>
              <a:buClr>
                <a:schemeClr val="dk1"/>
              </a:buClr>
              <a:buSzPct val="100000"/>
              <a:buFont typeface="Trebuchet MS"/>
              <a:buNone/>
              <a:defRPr sz="4800" b="1" i="0" u="none" strike="noStrike" cap="none" baseline="0">
                <a:solidFill>
                  <a:schemeClr val="dk1"/>
                </a:solidFill>
                <a:latin typeface="Trebuchet MS"/>
                <a:ea typeface="Trebuchet MS"/>
                <a:cs typeface="Trebuchet MS"/>
                <a:sym typeface="Trebuchet MS"/>
              </a:defRPr>
            </a:lvl2pPr>
            <a:lvl3pPr marL="0" indent="304800" algn="l" rtl="0">
              <a:spcBef>
                <a:spcPts val="0"/>
              </a:spcBef>
              <a:buClr>
                <a:schemeClr val="dk1"/>
              </a:buClr>
              <a:buSzPct val="100000"/>
              <a:buFont typeface="Trebuchet MS"/>
              <a:buNone/>
              <a:defRPr sz="4800" b="1" i="0" u="none" strike="noStrike" cap="none" baseline="0">
                <a:solidFill>
                  <a:schemeClr val="dk1"/>
                </a:solidFill>
                <a:latin typeface="Trebuchet MS"/>
                <a:ea typeface="Trebuchet MS"/>
                <a:cs typeface="Trebuchet MS"/>
                <a:sym typeface="Trebuchet MS"/>
              </a:defRPr>
            </a:lvl3pPr>
            <a:lvl4pPr marL="0" indent="304800" algn="l" rtl="0">
              <a:spcBef>
                <a:spcPts val="0"/>
              </a:spcBef>
              <a:buClr>
                <a:schemeClr val="dk1"/>
              </a:buClr>
              <a:buSzPct val="100000"/>
              <a:buFont typeface="Trebuchet MS"/>
              <a:buNone/>
              <a:defRPr sz="4800" b="1" i="0" u="none" strike="noStrike" cap="none" baseline="0">
                <a:solidFill>
                  <a:schemeClr val="dk1"/>
                </a:solidFill>
                <a:latin typeface="Trebuchet MS"/>
                <a:ea typeface="Trebuchet MS"/>
                <a:cs typeface="Trebuchet MS"/>
                <a:sym typeface="Trebuchet MS"/>
              </a:defRPr>
            </a:lvl4pPr>
            <a:lvl5pPr marL="0" indent="304800" algn="l" rtl="0">
              <a:spcBef>
                <a:spcPts val="0"/>
              </a:spcBef>
              <a:buClr>
                <a:schemeClr val="dk1"/>
              </a:buClr>
              <a:buSzPct val="100000"/>
              <a:buFont typeface="Trebuchet MS"/>
              <a:buNone/>
              <a:defRPr sz="4800" b="1" i="0" u="none" strike="noStrike" cap="none" baseline="0">
                <a:solidFill>
                  <a:schemeClr val="dk1"/>
                </a:solidFill>
                <a:latin typeface="Trebuchet MS"/>
                <a:ea typeface="Trebuchet MS"/>
                <a:cs typeface="Trebuchet MS"/>
                <a:sym typeface="Trebuchet MS"/>
              </a:defRPr>
            </a:lvl5pPr>
            <a:lvl6pPr marL="0" indent="304800" algn="l" rtl="0">
              <a:spcBef>
                <a:spcPts val="0"/>
              </a:spcBef>
              <a:buClr>
                <a:schemeClr val="dk1"/>
              </a:buClr>
              <a:buSzPct val="100000"/>
              <a:buFont typeface="Trebuchet MS"/>
              <a:buNone/>
              <a:defRPr sz="4800" b="1" i="0" u="none" strike="noStrike" cap="none" baseline="0">
                <a:solidFill>
                  <a:schemeClr val="dk1"/>
                </a:solidFill>
                <a:latin typeface="Trebuchet MS"/>
                <a:ea typeface="Trebuchet MS"/>
                <a:cs typeface="Trebuchet MS"/>
                <a:sym typeface="Trebuchet MS"/>
              </a:defRPr>
            </a:lvl6pPr>
            <a:lvl7pPr marL="0" indent="304800" algn="l" rtl="0">
              <a:spcBef>
                <a:spcPts val="0"/>
              </a:spcBef>
              <a:buClr>
                <a:schemeClr val="dk1"/>
              </a:buClr>
              <a:buSzPct val="100000"/>
              <a:buFont typeface="Trebuchet MS"/>
              <a:buNone/>
              <a:defRPr sz="4800" b="1" i="0" u="none" strike="noStrike" cap="none" baseline="0">
                <a:solidFill>
                  <a:schemeClr val="dk1"/>
                </a:solidFill>
                <a:latin typeface="Trebuchet MS"/>
                <a:ea typeface="Trebuchet MS"/>
                <a:cs typeface="Trebuchet MS"/>
                <a:sym typeface="Trebuchet MS"/>
              </a:defRPr>
            </a:lvl7pPr>
            <a:lvl8pPr marL="0" indent="304800" algn="l" rtl="0">
              <a:spcBef>
                <a:spcPts val="0"/>
              </a:spcBef>
              <a:buClr>
                <a:schemeClr val="dk1"/>
              </a:buClr>
              <a:buSzPct val="100000"/>
              <a:buFont typeface="Trebuchet MS"/>
              <a:buNone/>
              <a:defRPr sz="4800" b="1" i="0" u="none" strike="noStrike" cap="none" baseline="0">
                <a:solidFill>
                  <a:schemeClr val="dk1"/>
                </a:solidFill>
                <a:latin typeface="Trebuchet MS"/>
                <a:ea typeface="Trebuchet MS"/>
                <a:cs typeface="Trebuchet MS"/>
                <a:sym typeface="Trebuchet MS"/>
              </a:defRPr>
            </a:lvl8pPr>
            <a:lvl9pPr marL="0" indent="304800" algn="l" rtl="0">
              <a:spcBef>
                <a:spcPts val="0"/>
              </a:spcBef>
              <a:buClr>
                <a:schemeClr val="dk1"/>
              </a:buClr>
              <a:buSzPct val="100000"/>
              <a:buFont typeface="Trebuchet MS"/>
              <a:buNone/>
              <a:defRPr sz="4800" b="1" i="0" u="none" strike="noStrike" cap="none" baseline="0">
                <a:solidFill>
                  <a:schemeClr val="dk1"/>
                </a:solidFill>
                <a:latin typeface="Trebuchet MS"/>
                <a:ea typeface="Trebuchet MS"/>
                <a:cs typeface="Trebuchet MS"/>
                <a:sym typeface="Trebuchet MS"/>
              </a:defRPr>
            </a:lvl9pPr>
          </a:lstStyle>
          <a:p>
            <a:endParaRPr/>
          </a:p>
        </p:txBody>
      </p:sp>
      <p:sp>
        <p:nvSpPr>
          <p:cNvPr id="16" name="Shape 16"/>
          <p:cNvSpPr txBox="1">
            <a:spLocks noGrp="1"/>
          </p:cNvSpPr>
          <p:nvPr>
            <p:ph type="subTitle" idx="1"/>
          </p:nvPr>
        </p:nvSpPr>
        <p:spPr>
          <a:xfrm>
            <a:off x="685800" y="2648555"/>
            <a:ext cx="5258700" cy="1030200"/>
          </a:xfrm>
          <a:prstGeom prst="rect">
            <a:avLst/>
          </a:prstGeom>
          <a:noFill/>
          <a:ln>
            <a:noFill/>
          </a:ln>
        </p:spPr>
        <p:txBody>
          <a:bodyPr lIns="91425" tIns="91425" rIns="91425" bIns="91425" anchor="t" anchorCtr="0"/>
          <a:lstStyle>
            <a:lvl1pPr marL="0" indent="190500" algn="l" rtl="0">
              <a:spcBef>
                <a:spcPts val="0"/>
              </a:spcBef>
              <a:buClr>
                <a:schemeClr val="dk2"/>
              </a:buClr>
              <a:buSzPct val="100000"/>
              <a:buFont typeface="Trebuchet MS"/>
              <a:buNone/>
              <a:defRPr sz="3000" b="0" i="0" u="none" strike="noStrike" cap="none" baseline="0">
                <a:solidFill>
                  <a:schemeClr val="dk2"/>
                </a:solidFill>
                <a:latin typeface="Trebuchet MS"/>
                <a:ea typeface="Trebuchet MS"/>
                <a:cs typeface="Trebuchet MS"/>
                <a:sym typeface="Trebuchet MS"/>
              </a:defRPr>
            </a:lvl1pPr>
            <a:lvl2pPr marL="0" indent="190500" algn="l" rtl="0">
              <a:spcBef>
                <a:spcPts val="0"/>
              </a:spcBef>
              <a:buClr>
                <a:schemeClr val="dk2"/>
              </a:buClr>
              <a:buSzPct val="100000"/>
              <a:buFont typeface="Trebuchet MS"/>
              <a:buNone/>
              <a:defRPr sz="3000" b="0" i="0" u="none" strike="noStrike" cap="none" baseline="0">
                <a:solidFill>
                  <a:schemeClr val="dk2"/>
                </a:solidFill>
                <a:latin typeface="Trebuchet MS"/>
                <a:ea typeface="Trebuchet MS"/>
                <a:cs typeface="Trebuchet MS"/>
                <a:sym typeface="Trebuchet MS"/>
              </a:defRPr>
            </a:lvl2pPr>
            <a:lvl3pPr marL="0" indent="190500" algn="l" rtl="0">
              <a:spcBef>
                <a:spcPts val="0"/>
              </a:spcBef>
              <a:buClr>
                <a:schemeClr val="dk2"/>
              </a:buClr>
              <a:buSzPct val="100000"/>
              <a:buFont typeface="Trebuchet MS"/>
              <a:buNone/>
              <a:defRPr sz="3000" b="0" i="0" u="none" strike="noStrike" cap="none" baseline="0">
                <a:solidFill>
                  <a:schemeClr val="dk2"/>
                </a:solidFill>
                <a:latin typeface="Trebuchet MS"/>
                <a:ea typeface="Trebuchet MS"/>
                <a:cs typeface="Trebuchet MS"/>
                <a:sym typeface="Trebuchet MS"/>
              </a:defRPr>
            </a:lvl3pPr>
            <a:lvl4pPr marL="0" indent="190500" algn="l" rtl="0">
              <a:spcBef>
                <a:spcPts val="0"/>
              </a:spcBef>
              <a:buClr>
                <a:schemeClr val="dk2"/>
              </a:buClr>
              <a:buSzPct val="100000"/>
              <a:buFont typeface="Trebuchet MS"/>
              <a:buNone/>
              <a:defRPr sz="3000" b="0" i="0" u="none" strike="noStrike" cap="none" baseline="0">
                <a:solidFill>
                  <a:schemeClr val="dk2"/>
                </a:solidFill>
                <a:latin typeface="Trebuchet MS"/>
                <a:ea typeface="Trebuchet MS"/>
                <a:cs typeface="Trebuchet MS"/>
                <a:sym typeface="Trebuchet MS"/>
              </a:defRPr>
            </a:lvl4pPr>
            <a:lvl5pPr marL="0" indent="190500" algn="l" rtl="0">
              <a:spcBef>
                <a:spcPts val="0"/>
              </a:spcBef>
              <a:buClr>
                <a:schemeClr val="dk2"/>
              </a:buClr>
              <a:buSzPct val="100000"/>
              <a:buFont typeface="Trebuchet MS"/>
              <a:buNone/>
              <a:defRPr sz="3000" b="0" i="0" u="none" strike="noStrike" cap="none" baseline="0">
                <a:solidFill>
                  <a:schemeClr val="dk2"/>
                </a:solidFill>
                <a:latin typeface="Trebuchet MS"/>
                <a:ea typeface="Trebuchet MS"/>
                <a:cs typeface="Trebuchet MS"/>
                <a:sym typeface="Trebuchet MS"/>
              </a:defRPr>
            </a:lvl5pPr>
            <a:lvl6pPr marL="0" indent="190500" algn="l" rtl="0">
              <a:spcBef>
                <a:spcPts val="0"/>
              </a:spcBef>
              <a:buClr>
                <a:schemeClr val="dk2"/>
              </a:buClr>
              <a:buSzPct val="100000"/>
              <a:buFont typeface="Trebuchet MS"/>
              <a:buNone/>
              <a:defRPr sz="3000" b="0" i="0" u="none" strike="noStrike" cap="none" baseline="0">
                <a:solidFill>
                  <a:schemeClr val="dk2"/>
                </a:solidFill>
                <a:latin typeface="Trebuchet MS"/>
                <a:ea typeface="Trebuchet MS"/>
                <a:cs typeface="Trebuchet MS"/>
                <a:sym typeface="Trebuchet MS"/>
              </a:defRPr>
            </a:lvl6pPr>
            <a:lvl7pPr marL="0" indent="190500" algn="l" rtl="0">
              <a:spcBef>
                <a:spcPts val="0"/>
              </a:spcBef>
              <a:buClr>
                <a:schemeClr val="dk2"/>
              </a:buClr>
              <a:buSzPct val="100000"/>
              <a:buFont typeface="Trebuchet MS"/>
              <a:buNone/>
              <a:defRPr sz="3000" b="0" i="0" u="none" strike="noStrike" cap="none" baseline="0">
                <a:solidFill>
                  <a:schemeClr val="dk2"/>
                </a:solidFill>
                <a:latin typeface="Trebuchet MS"/>
                <a:ea typeface="Trebuchet MS"/>
                <a:cs typeface="Trebuchet MS"/>
                <a:sym typeface="Trebuchet MS"/>
              </a:defRPr>
            </a:lvl7pPr>
            <a:lvl8pPr marL="0" indent="190500" algn="l" rtl="0">
              <a:spcBef>
                <a:spcPts val="0"/>
              </a:spcBef>
              <a:buClr>
                <a:schemeClr val="dk2"/>
              </a:buClr>
              <a:buSzPct val="100000"/>
              <a:buFont typeface="Trebuchet MS"/>
              <a:buNone/>
              <a:defRPr sz="3000" b="0" i="0" u="none" strike="noStrike" cap="none" baseline="0">
                <a:solidFill>
                  <a:schemeClr val="dk2"/>
                </a:solidFill>
                <a:latin typeface="Trebuchet MS"/>
                <a:ea typeface="Trebuchet MS"/>
                <a:cs typeface="Trebuchet MS"/>
                <a:sym typeface="Trebuchet MS"/>
              </a:defRPr>
            </a:lvl8pPr>
            <a:lvl9pPr marL="0" indent="190500" algn="l" rtl="0">
              <a:spcBef>
                <a:spcPts val="0"/>
              </a:spcBef>
              <a:buClr>
                <a:schemeClr val="dk2"/>
              </a:buClr>
              <a:buSzPct val="100000"/>
              <a:buFont typeface="Trebuchet MS"/>
              <a:buNone/>
              <a:defRPr sz="3000" b="0" i="0" u="none" strike="noStrike" cap="none" baseline="0">
                <a:solidFill>
                  <a:schemeClr val="dk2"/>
                </a:solidFill>
                <a:latin typeface="Trebuchet MS"/>
                <a:ea typeface="Trebuchet MS"/>
                <a:cs typeface="Trebuchet MS"/>
                <a:sym typeface="Trebuchet MS"/>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7"/>
        <p:cNvGrpSpPr/>
        <p:nvPr/>
      </p:nvGrpSpPr>
      <p:grpSpPr>
        <a:xfrm>
          <a:off x="0" y="0"/>
          <a:ext cx="0" cy="0"/>
          <a:chOff x="0" y="0"/>
          <a:chExt cx="0" cy="0"/>
        </a:xfrm>
      </p:grpSpPr>
      <p:sp>
        <p:nvSpPr>
          <p:cNvPr id="18" name="Shape 18"/>
          <p:cNvSpPr/>
          <p:nvPr/>
        </p:nvSpPr>
        <p:spPr>
          <a:xfrm rot="-5400000">
            <a:off x="6281180" y="3995181"/>
            <a:ext cx="1205741" cy="4519896"/>
          </a:xfrm>
          <a:custGeom>
            <a:avLst/>
            <a:gdLst/>
            <a:ahLst/>
            <a:cxnLst/>
            <a:rect l="0" t="0" r="0" b="0"/>
            <a:pathLst>
              <a:path w="1205742" h="4519897" extrusionOk="0">
                <a:moveTo>
                  <a:pt x="924" y="0"/>
                </a:moveTo>
                <a:cubicBezTo>
                  <a:pt x="6351" y="1497993"/>
                  <a:pt x="-3772" y="3021904"/>
                  <a:pt x="1655" y="4519897"/>
                </a:cubicBezTo>
                <a:lnTo>
                  <a:pt x="831272" y="4518403"/>
                </a:lnTo>
                <a:lnTo>
                  <a:pt x="1205742" y="3850819"/>
                </a:lnTo>
                <a:lnTo>
                  <a:pt x="359114" y="3126246"/>
                </a:lnTo>
                <a:lnTo>
                  <a:pt x="880116" y="2173718"/>
                </a:lnTo>
                <a:lnTo>
                  <a:pt x="49768" y="1449145"/>
                </a:lnTo>
                <a:lnTo>
                  <a:pt x="562630" y="480334"/>
                </a:lnTo>
                <a:lnTo>
                  <a:pt x="924" y="0"/>
                </a:lnTo>
                <a:close/>
              </a:path>
            </a:pathLst>
          </a:custGeom>
          <a:solidFill>
            <a:schemeClr val="lt2"/>
          </a:solidFill>
          <a:ln>
            <a:noFill/>
          </a:ln>
        </p:spPr>
        <p:txBody>
          <a:bodyPr lIns="91425" tIns="45700" rIns="91425" bIns="45700" anchor="ctr" anchorCtr="0">
            <a:noAutofit/>
          </a:bodyPr>
          <a:lstStyle/>
          <a:p>
            <a:endParaRPr/>
          </a:p>
        </p:txBody>
      </p:sp>
      <p:sp>
        <p:nvSpPr>
          <p:cNvPr id="19" name="Shape 19"/>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rtl="0">
              <a:defRPr sz="3600">
                <a:solidFill>
                  <a:schemeClr val="dk1"/>
                </a:solidFill>
              </a:defRPr>
            </a:lvl1pPr>
            <a:lvl2pPr rtl="0">
              <a:defRPr sz="3600">
                <a:solidFill>
                  <a:schemeClr val="dk1"/>
                </a:solidFill>
              </a:defRPr>
            </a:lvl2pPr>
            <a:lvl3pPr rtl="0">
              <a:defRPr sz="3600">
                <a:solidFill>
                  <a:schemeClr val="dk1"/>
                </a:solidFill>
              </a:defRPr>
            </a:lvl3pPr>
            <a:lvl4pPr rtl="0">
              <a:defRPr sz="3600">
                <a:solidFill>
                  <a:schemeClr val="dk1"/>
                </a:solidFill>
              </a:defRPr>
            </a:lvl4pPr>
            <a:lvl5pPr rtl="0">
              <a:defRPr sz="3600">
                <a:solidFill>
                  <a:schemeClr val="dk1"/>
                </a:solidFill>
              </a:defRPr>
            </a:lvl5pPr>
            <a:lvl6pPr rtl="0">
              <a:defRPr sz="3600">
                <a:solidFill>
                  <a:schemeClr val="dk1"/>
                </a:solidFill>
              </a:defRPr>
            </a:lvl6pPr>
            <a:lvl7pPr rtl="0">
              <a:defRPr sz="3600">
                <a:solidFill>
                  <a:schemeClr val="dk1"/>
                </a:solidFill>
              </a:defRPr>
            </a:lvl7pPr>
            <a:lvl8pPr rtl="0">
              <a:defRPr sz="3600">
                <a:solidFill>
                  <a:schemeClr val="dk1"/>
                </a:solidFill>
              </a:defRPr>
            </a:lvl8pPr>
            <a:lvl9pPr rtl="0">
              <a:defRPr sz="3600">
                <a:solidFill>
                  <a:schemeClr val="dk1"/>
                </a:solidFill>
              </a:defRPr>
            </a:lvl9pPr>
          </a:lstStyle>
          <a:p>
            <a:endParaRPr/>
          </a:p>
        </p:txBody>
      </p:sp>
      <p:sp>
        <p:nvSpPr>
          <p:cNvPr id="20" name="Shape 20"/>
          <p:cNvSpPr txBox="1">
            <a:spLocks noGrp="1"/>
          </p:cNvSpPr>
          <p:nvPr>
            <p:ph type="body" idx="1"/>
          </p:nvPr>
        </p:nvSpPr>
        <p:spPr>
          <a:xfrm>
            <a:off x="457200" y="1600200"/>
            <a:ext cx="8229600" cy="4967700"/>
          </a:xfrm>
          <a:prstGeom prst="rect">
            <a:avLst/>
          </a:prstGeom>
          <a:noFill/>
          <a:ln>
            <a:noFill/>
          </a:ln>
        </p:spPr>
        <p:txBody>
          <a:bodyPr lIns="91425" tIns="91425" rIns="91425" bIns="91425" anchor="t" anchorCtr="0"/>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1"/>
        <p:cNvGrpSpPr/>
        <p:nvPr/>
      </p:nvGrpSpPr>
      <p:grpSpPr>
        <a:xfrm>
          <a:off x="0" y="0"/>
          <a:ext cx="0" cy="0"/>
          <a:chOff x="0" y="0"/>
          <a:chExt cx="0" cy="0"/>
        </a:xfrm>
      </p:grpSpPr>
      <p:sp>
        <p:nvSpPr>
          <p:cNvPr id="22" name="Shape 22"/>
          <p:cNvSpPr/>
          <p:nvPr/>
        </p:nvSpPr>
        <p:spPr>
          <a:xfrm rot="-5400000">
            <a:off x="6281180" y="3995181"/>
            <a:ext cx="1205741" cy="4519896"/>
          </a:xfrm>
          <a:custGeom>
            <a:avLst/>
            <a:gdLst/>
            <a:ahLst/>
            <a:cxnLst/>
            <a:rect l="0" t="0" r="0" b="0"/>
            <a:pathLst>
              <a:path w="1205742" h="4519897" extrusionOk="0">
                <a:moveTo>
                  <a:pt x="924" y="0"/>
                </a:moveTo>
                <a:cubicBezTo>
                  <a:pt x="6351" y="1497993"/>
                  <a:pt x="-3772" y="3021904"/>
                  <a:pt x="1655" y="4519897"/>
                </a:cubicBezTo>
                <a:lnTo>
                  <a:pt x="831272" y="4518403"/>
                </a:lnTo>
                <a:lnTo>
                  <a:pt x="1205742" y="3850819"/>
                </a:lnTo>
                <a:lnTo>
                  <a:pt x="359114" y="3126246"/>
                </a:lnTo>
                <a:lnTo>
                  <a:pt x="880116" y="2173718"/>
                </a:lnTo>
                <a:lnTo>
                  <a:pt x="49768" y="1449145"/>
                </a:lnTo>
                <a:lnTo>
                  <a:pt x="562630" y="480334"/>
                </a:lnTo>
                <a:lnTo>
                  <a:pt x="924" y="0"/>
                </a:lnTo>
                <a:close/>
              </a:path>
            </a:pathLst>
          </a:custGeom>
          <a:solidFill>
            <a:srgbClr val="A5BDC0"/>
          </a:solidFill>
          <a:ln>
            <a:noFill/>
          </a:ln>
        </p:spPr>
        <p:txBody>
          <a:bodyPr lIns="91425" tIns="45700" rIns="91425" bIns="45700" anchor="ctr" anchorCtr="0">
            <a:noAutofit/>
          </a:bodyPr>
          <a:lstStyle/>
          <a:p>
            <a:endParaRPr/>
          </a:p>
        </p:txBody>
      </p:sp>
      <p:sp>
        <p:nvSpPr>
          <p:cNvPr id="23" name="Shape 23"/>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rtl="0">
              <a:defRPr sz="3600">
                <a:solidFill>
                  <a:srgbClr val="A64128"/>
                </a:solidFill>
              </a:defRPr>
            </a:lvl1pPr>
            <a:lvl2pPr rtl="0">
              <a:defRPr sz="3600">
                <a:solidFill>
                  <a:srgbClr val="A64128"/>
                </a:solidFill>
              </a:defRPr>
            </a:lvl2pPr>
            <a:lvl3pPr rtl="0">
              <a:defRPr sz="3600">
                <a:solidFill>
                  <a:srgbClr val="A64128"/>
                </a:solidFill>
              </a:defRPr>
            </a:lvl3pPr>
            <a:lvl4pPr rtl="0">
              <a:defRPr sz="3600">
                <a:solidFill>
                  <a:srgbClr val="A64128"/>
                </a:solidFill>
              </a:defRPr>
            </a:lvl4pPr>
            <a:lvl5pPr rtl="0">
              <a:defRPr sz="3600">
                <a:solidFill>
                  <a:srgbClr val="A64128"/>
                </a:solidFill>
              </a:defRPr>
            </a:lvl5pPr>
            <a:lvl6pPr rtl="0">
              <a:defRPr sz="3600">
                <a:solidFill>
                  <a:srgbClr val="A64128"/>
                </a:solidFill>
              </a:defRPr>
            </a:lvl6pPr>
            <a:lvl7pPr rtl="0">
              <a:defRPr sz="3600">
                <a:solidFill>
                  <a:srgbClr val="A64128"/>
                </a:solidFill>
              </a:defRPr>
            </a:lvl7pPr>
            <a:lvl8pPr rtl="0">
              <a:defRPr sz="3600">
                <a:solidFill>
                  <a:srgbClr val="A64128"/>
                </a:solidFill>
              </a:defRPr>
            </a:lvl8pPr>
            <a:lvl9pPr rtl="0">
              <a:defRPr sz="3600">
                <a:solidFill>
                  <a:srgbClr val="A64128"/>
                </a:solidFill>
              </a:defRPr>
            </a:lvl9pPr>
          </a:lstStyle>
          <a:p>
            <a:endParaRPr/>
          </a:p>
        </p:txBody>
      </p:sp>
      <p:sp>
        <p:nvSpPr>
          <p:cNvPr id="24" name="Shape 24"/>
          <p:cNvSpPr txBox="1">
            <a:spLocks noGrp="1"/>
          </p:cNvSpPr>
          <p:nvPr>
            <p:ph type="body" idx="1"/>
          </p:nvPr>
        </p:nvSpPr>
        <p:spPr>
          <a:xfrm>
            <a:off x="457200" y="1600200"/>
            <a:ext cx="3994500" cy="4967700"/>
          </a:xfrm>
          <a:prstGeom prst="rect">
            <a:avLst/>
          </a:prstGeom>
          <a:noFill/>
          <a:ln>
            <a:noFill/>
          </a:ln>
        </p:spPr>
        <p:txBody>
          <a:bodyPr lIns="91425" tIns="91425" rIns="91425" bIns="91425" anchor="t" anchorCtr="0"/>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a:endParaRPr/>
          </a:p>
        </p:txBody>
      </p:sp>
      <p:sp>
        <p:nvSpPr>
          <p:cNvPr id="25" name="Shape 25"/>
          <p:cNvSpPr txBox="1">
            <a:spLocks noGrp="1"/>
          </p:cNvSpPr>
          <p:nvPr>
            <p:ph type="body" idx="2"/>
          </p:nvPr>
        </p:nvSpPr>
        <p:spPr>
          <a:xfrm>
            <a:off x="4692273" y="1600200"/>
            <a:ext cx="3994500" cy="4967700"/>
          </a:xfrm>
          <a:prstGeom prst="rect">
            <a:avLst/>
          </a:prstGeom>
          <a:noFill/>
          <a:ln>
            <a:noFill/>
          </a:ln>
        </p:spPr>
        <p:txBody>
          <a:bodyPr lIns="91425" tIns="91425" rIns="91425" bIns="91425" anchor="t" anchorCtr="0"/>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6"/>
        <p:cNvGrpSpPr/>
        <p:nvPr/>
      </p:nvGrpSpPr>
      <p:grpSpPr>
        <a:xfrm>
          <a:off x="0" y="0"/>
          <a:ext cx="0" cy="0"/>
          <a:chOff x="0" y="0"/>
          <a:chExt cx="0" cy="0"/>
        </a:xfrm>
      </p:grpSpPr>
      <p:sp>
        <p:nvSpPr>
          <p:cNvPr id="27" name="Shape 27"/>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rtl="0">
              <a:defRPr>
                <a:solidFill>
                  <a:schemeClr val="dk1"/>
                </a:solidFill>
              </a:defRPr>
            </a:lvl1pPr>
            <a:lvl2pPr rtl="0">
              <a:defRPr>
                <a:solidFill>
                  <a:schemeClr val="dk1"/>
                </a:solidFill>
              </a:defRPr>
            </a:lvl2pPr>
            <a:lvl3pPr rtl="0">
              <a:defRPr>
                <a:solidFill>
                  <a:schemeClr val="dk1"/>
                </a:solidFill>
              </a:defRPr>
            </a:lvl3pPr>
            <a:lvl4pPr rtl="0">
              <a:defRPr>
                <a:solidFill>
                  <a:schemeClr val="dk1"/>
                </a:solidFill>
              </a:defRPr>
            </a:lvl4pPr>
            <a:lvl5pPr rtl="0">
              <a:defRPr>
                <a:solidFill>
                  <a:schemeClr val="dk1"/>
                </a:solidFill>
              </a:defRPr>
            </a:lvl5pPr>
            <a:lvl6pPr rtl="0">
              <a:defRPr>
                <a:solidFill>
                  <a:schemeClr val="dk1"/>
                </a:solidFill>
              </a:defRPr>
            </a:lvl6pPr>
            <a:lvl7pPr rtl="0">
              <a:defRPr>
                <a:solidFill>
                  <a:schemeClr val="dk1"/>
                </a:solidFill>
              </a:defRPr>
            </a:lvl7pPr>
            <a:lvl8pPr rtl="0">
              <a:defRPr>
                <a:solidFill>
                  <a:schemeClr val="dk1"/>
                </a:solidFill>
              </a:defRPr>
            </a:lvl8pPr>
            <a:lvl9pPr rtl="0">
              <a:defRPr>
                <a:solidFill>
                  <a:schemeClr val="dk1"/>
                </a:solidFill>
              </a:defRPr>
            </a:lvl9pPr>
          </a:lstStyle>
          <a:p>
            <a:endParaRPr/>
          </a:p>
        </p:txBody>
      </p:sp>
      <p:sp>
        <p:nvSpPr>
          <p:cNvPr id="28" name="Shape 28"/>
          <p:cNvSpPr/>
          <p:nvPr/>
        </p:nvSpPr>
        <p:spPr>
          <a:xfrm rot="-5400000">
            <a:off x="6281180" y="3995181"/>
            <a:ext cx="1205741" cy="4519896"/>
          </a:xfrm>
          <a:custGeom>
            <a:avLst/>
            <a:gdLst/>
            <a:ahLst/>
            <a:cxnLst/>
            <a:rect l="0" t="0" r="0" b="0"/>
            <a:pathLst>
              <a:path w="1205742" h="4519897" extrusionOk="0">
                <a:moveTo>
                  <a:pt x="924" y="0"/>
                </a:moveTo>
                <a:cubicBezTo>
                  <a:pt x="6351" y="1497993"/>
                  <a:pt x="-3772" y="3021904"/>
                  <a:pt x="1655" y="4519897"/>
                </a:cubicBezTo>
                <a:lnTo>
                  <a:pt x="831272" y="4518403"/>
                </a:lnTo>
                <a:lnTo>
                  <a:pt x="1205742" y="3850819"/>
                </a:lnTo>
                <a:lnTo>
                  <a:pt x="359114" y="3126246"/>
                </a:lnTo>
                <a:lnTo>
                  <a:pt x="880116" y="2173718"/>
                </a:lnTo>
                <a:lnTo>
                  <a:pt x="49768" y="1449145"/>
                </a:lnTo>
                <a:lnTo>
                  <a:pt x="562630" y="480334"/>
                </a:lnTo>
                <a:lnTo>
                  <a:pt x="924" y="0"/>
                </a:lnTo>
                <a:close/>
              </a:path>
            </a:pathLst>
          </a:custGeom>
          <a:solidFill>
            <a:schemeClr val="lt2"/>
          </a:solidFill>
          <a:ln>
            <a:noFill/>
          </a:ln>
        </p:spPr>
        <p:txBody>
          <a:bodyPr lIns="91425" tIns="45700" rIns="91425" bIns="45700" anchor="ctr" anchorCtr="0">
            <a:noAutofit/>
          </a:body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29"/>
        <p:cNvGrpSpPr/>
        <p:nvPr/>
      </p:nvGrpSpPr>
      <p:grpSpPr>
        <a:xfrm>
          <a:off x="0" y="0"/>
          <a:ext cx="0" cy="0"/>
          <a:chOff x="0" y="0"/>
          <a:chExt cx="0" cy="0"/>
        </a:xfrm>
      </p:grpSpPr>
      <p:sp>
        <p:nvSpPr>
          <p:cNvPr id="30" name="Shape 30"/>
          <p:cNvSpPr txBox="1">
            <a:spLocks noGrp="1"/>
          </p:cNvSpPr>
          <p:nvPr>
            <p:ph type="body" idx="1"/>
          </p:nvPr>
        </p:nvSpPr>
        <p:spPr>
          <a:xfrm>
            <a:off x="457200" y="5875078"/>
            <a:ext cx="8229600" cy="692700"/>
          </a:xfrm>
          <a:prstGeom prst="rect">
            <a:avLst/>
          </a:prstGeom>
          <a:noFill/>
          <a:ln>
            <a:noFill/>
          </a:ln>
        </p:spPr>
        <p:txBody>
          <a:bodyPr lIns="91425" tIns="91425" rIns="91425" bIns="91425" anchor="t" anchorCtr="0"/>
          <a:lstStyle>
            <a:lvl1pPr marL="285750" indent="-285750" algn="ctr" rtl="0">
              <a:lnSpc>
                <a:spcPct val="100000"/>
              </a:lnSpc>
              <a:spcBef>
                <a:spcPts val="0"/>
              </a:spcBef>
              <a:spcAft>
                <a:spcPts val="0"/>
              </a:spcAft>
              <a:buClr>
                <a:schemeClr val="dk1"/>
              </a:buClr>
              <a:buSzPct val="166666"/>
              <a:buFont typeface="Arial"/>
              <a:buChar char="•"/>
              <a:defRPr sz="1800" b="1">
                <a:solidFill>
                  <a:schemeClr val="dk1"/>
                </a:solidFill>
              </a:defRPr>
            </a:lvl1pPr>
            <a:lvl2pPr marL="285750" indent="-285750" algn="ctr" rtl="0">
              <a:lnSpc>
                <a:spcPct val="100000"/>
              </a:lnSpc>
              <a:spcBef>
                <a:spcPts val="0"/>
              </a:spcBef>
              <a:spcAft>
                <a:spcPts val="0"/>
              </a:spcAft>
              <a:buClr>
                <a:schemeClr val="dk1"/>
              </a:buClr>
              <a:buSzPct val="100000"/>
              <a:buFont typeface="Courier New"/>
              <a:buChar char="o"/>
              <a:defRPr sz="1800" b="1">
                <a:solidFill>
                  <a:schemeClr val="dk1"/>
                </a:solidFill>
              </a:defRPr>
            </a:lvl2pPr>
            <a:lvl3pPr marL="285750" indent="-285750" algn="ctr" rtl="0">
              <a:lnSpc>
                <a:spcPct val="100000"/>
              </a:lnSpc>
              <a:spcBef>
                <a:spcPts val="0"/>
              </a:spcBef>
              <a:spcAft>
                <a:spcPts val="0"/>
              </a:spcAft>
              <a:buClr>
                <a:schemeClr val="dk1"/>
              </a:buClr>
              <a:buSzPct val="100000"/>
              <a:buFont typeface="Wingdings"/>
              <a:buChar char="§"/>
              <a:defRPr sz="1800" b="1">
                <a:solidFill>
                  <a:schemeClr val="dk1"/>
                </a:solidFill>
              </a:defRPr>
            </a:lvl3pPr>
            <a:lvl4pPr marL="285750" indent="-285750" algn="ctr" rtl="0">
              <a:lnSpc>
                <a:spcPct val="100000"/>
              </a:lnSpc>
              <a:spcBef>
                <a:spcPts val="0"/>
              </a:spcBef>
              <a:spcAft>
                <a:spcPts val="0"/>
              </a:spcAft>
              <a:buClr>
                <a:schemeClr val="dk1"/>
              </a:buClr>
              <a:buSzPct val="166666"/>
              <a:buFont typeface="Arial"/>
              <a:buChar char="•"/>
              <a:defRPr sz="1800" b="1">
                <a:solidFill>
                  <a:schemeClr val="dk1"/>
                </a:solidFill>
              </a:defRPr>
            </a:lvl4pPr>
            <a:lvl5pPr marL="285750" indent="-285750" algn="ctr" rtl="0">
              <a:lnSpc>
                <a:spcPct val="100000"/>
              </a:lnSpc>
              <a:spcBef>
                <a:spcPts val="0"/>
              </a:spcBef>
              <a:spcAft>
                <a:spcPts val="0"/>
              </a:spcAft>
              <a:buClr>
                <a:schemeClr val="dk1"/>
              </a:buClr>
              <a:buSzPct val="100000"/>
              <a:buFont typeface="Courier New"/>
              <a:buChar char="o"/>
              <a:defRPr sz="1800" b="1">
                <a:solidFill>
                  <a:schemeClr val="dk1"/>
                </a:solidFill>
              </a:defRPr>
            </a:lvl5pPr>
            <a:lvl6pPr marL="285750" indent="-285750" algn="ctr" rtl="0">
              <a:lnSpc>
                <a:spcPct val="100000"/>
              </a:lnSpc>
              <a:spcBef>
                <a:spcPts val="0"/>
              </a:spcBef>
              <a:spcAft>
                <a:spcPts val="0"/>
              </a:spcAft>
              <a:buClr>
                <a:schemeClr val="dk1"/>
              </a:buClr>
              <a:buSzPct val="100000"/>
              <a:buFont typeface="Wingdings"/>
              <a:buChar char="§"/>
              <a:defRPr sz="1800" b="1">
                <a:solidFill>
                  <a:schemeClr val="dk1"/>
                </a:solidFill>
              </a:defRPr>
            </a:lvl6pPr>
            <a:lvl7pPr marL="285750" indent="-285750" algn="ctr" rtl="0">
              <a:lnSpc>
                <a:spcPct val="100000"/>
              </a:lnSpc>
              <a:spcBef>
                <a:spcPts val="0"/>
              </a:spcBef>
              <a:spcAft>
                <a:spcPts val="0"/>
              </a:spcAft>
              <a:buClr>
                <a:schemeClr val="dk1"/>
              </a:buClr>
              <a:buSzPct val="166666"/>
              <a:buFont typeface="Arial"/>
              <a:buChar char="•"/>
              <a:defRPr sz="1800" b="1">
                <a:solidFill>
                  <a:schemeClr val="dk1"/>
                </a:solidFill>
              </a:defRPr>
            </a:lvl7pPr>
            <a:lvl8pPr marL="285750" indent="-285750" algn="ctr" rtl="0">
              <a:lnSpc>
                <a:spcPct val="100000"/>
              </a:lnSpc>
              <a:spcBef>
                <a:spcPts val="0"/>
              </a:spcBef>
              <a:spcAft>
                <a:spcPts val="0"/>
              </a:spcAft>
              <a:buClr>
                <a:schemeClr val="dk1"/>
              </a:buClr>
              <a:buSzPct val="100000"/>
              <a:buFont typeface="Courier New"/>
              <a:buChar char="o"/>
              <a:defRPr sz="1800" b="1">
                <a:solidFill>
                  <a:schemeClr val="dk1"/>
                </a:solidFill>
              </a:defRPr>
            </a:lvl8pPr>
            <a:lvl9pPr marL="285750" indent="-285750" algn="ctr" rtl="0">
              <a:lnSpc>
                <a:spcPct val="100000"/>
              </a:lnSpc>
              <a:spcBef>
                <a:spcPts val="0"/>
              </a:spcBef>
              <a:spcAft>
                <a:spcPts val="0"/>
              </a:spcAft>
              <a:buClr>
                <a:schemeClr val="dk1"/>
              </a:buClr>
              <a:buSzPct val="100000"/>
              <a:buFont typeface="Wingdings"/>
              <a:buChar char="§"/>
              <a:defRPr sz="1800" b="1">
                <a:solidFill>
                  <a:schemeClr val="dk1"/>
                </a:solidFill>
              </a:defRPr>
            </a:lvl9pPr>
          </a:lstStyle>
          <a:p>
            <a:endParaRPr/>
          </a:p>
        </p:txBody>
      </p:sp>
      <p:sp>
        <p:nvSpPr>
          <p:cNvPr id="31" name="Shape 31"/>
          <p:cNvSpPr/>
          <p:nvPr/>
        </p:nvSpPr>
        <p:spPr>
          <a:xfrm rot="10800000">
            <a:off x="7938258" y="0"/>
            <a:ext cx="1205741" cy="4519896"/>
          </a:xfrm>
          <a:custGeom>
            <a:avLst/>
            <a:gdLst/>
            <a:ahLst/>
            <a:cxnLst/>
            <a:rect l="0" t="0" r="0" b="0"/>
            <a:pathLst>
              <a:path w="1205742" h="4519897" extrusionOk="0">
                <a:moveTo>
                  <a:pt x="924" y="0"/>
                </a:moveTo>
                <a:cubicBezTo>
                  <a:pt x="6351" y="1497993"/>
                  <a:pt x="-3772" y="3021904"/>
                  <a:pt x="1655" y="4519897"/>
                </a:cubicBezTo>
                <a:lnTo>
                  <a:pt x="831272" y="4518403"/>
                </a:lnTo>
                <a:lnTo>
                  <a:pt x="1205742" y="3850819"/>
                </a:lnTo>
                <a:lnTo>
                  <a:pt x="359114" y="3126246"/>
                </a:lnTo>
                <a:lnTo>
                  <a:pt x="880116" y="2173718"/>
                </a:lnTo>
                <a:lnTo>
                  <a:pt x="49768" y="1449145"/>
                </a:lnTo>
                <a:lnTo>
                  <a:pt x="562630" y="480334"/>
                </a:lnTo>
                <a:lnTo>
                  <a:pt x="924" y="0"/>
                </a:lnTo>
                <a:close/>
              </a:path>
            </a:pathLst>
          </a:custGeom>
          <a:solidFill>
            <a:schemeClr val="lt2"/>
          </a:solidFill>
          <a:ln>
            <a:noFill/>
          </a:ln>
        </p:spPr>
        <p:txBody>
          <a:bodyPr lIns="91425" tIns="45700" rIns="91425" bIns="45700" anchor="ctr" anchorCtr="0">
            <a:noAutofit/>
          </a:bodyPr>
          <a:lstStyle/>
          <a:p>
            <a:endParaRPr/>
          </a:p>
        </p:txBody>
      </p:sp>
      <p:sp>
        <p:nvSpPr>
          <p:cNvPr id="32" name="Shape 32"/>
          <p:cNvSpPr/>
          <p:nvPr/>
        </p:nvSpPr>
        <p:spPr>
          <a:xfrm rot="5400000">
            <a:off x="1657077" y="-1657077"/>
            <a:ext cx="1205741" cy="4519896"/>
          </a:xfrm>
          <a:custGeom>
            <a:avLst/>
            <a:gdLst/>
            <a:ahLst/>
            <a:cxnLst/>
            <a:rect l="0" t="0" r="0" b="0"/>
            <a:pathLst>
              <a:path w="1205742" h="4519897" extrusionOk="0">
                <a:moveTo>
                  <a:pt x="924" y="0"/>
                </a:moveTo>
                <a:cubicBezTo>
                  <a:pt x="6351" y="1497993"/>
                  <a:pt x="-3772" y="3021904"/>
                  <a:pt x="1655" y="4519897"/>
                </a:cubicBezTo>
                <a:lnTo>
                  <a:pt x="831272" y="4518403"/>
                </a:lnTo>
                <a:lnTo>
                  <a:pt x="1205742" y="3850819"/>
                </a:lnTo>
                <a:lnTo>
                  <a:pt x="359114" y="3126246"/>
                </a:lnTo>
                <a:lnTo>
                  <a:pt x="880116" y="2173718"/>
                </a:lnTo>
                <a:lnTo>
                  <a:pt x="49768" y="1449145"/>
                </a:lnTo>
                <a:lnTo>
                  <a:pt x="562630" y="480334"/>
                </a:lnTo>
                <a:lnTo>
                  <a:pt x="924" y="0"/>
                </a:lnTo>
                <a:close/>
              </a:path>
            </a:pathLst>
          </a:custGeom>
          <a:solidFill>
            <a:schemeClr val="lt2"/>
          </a:solidFill>
          <a:ln>
            <a:noFill/>
          </a:ln>
        </p:spPr>
        <p:txBody>
          <a:bodyPr lIns="91425" tIns="45700" rIns="91425" bIns="45700" anchor="ctr" anchorCtr="0">
            <a:noAutofit/>
          </a:body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33"/>
        <p:cNvGrpSpPr/>
        <p:nvPr/>
      </p:nvGrpSpPr>
      <p:grpSpPr>
        <a:xfrm>
          <a:off x="0" y="0"/>
          <a:ext cx="0" cy="0"/>
          <a:chOff x="0" y="0"/>
          <a:chExt cx="0" cy="0"/>
        </a:xfrm>
      </p:grpSpPr>
      <p:sp>
        <p:nvSpPr>
          <p:cNvPr id="34" name="Shape 34"/>
          <p:cNvSpPr/>
          <p:nvPr/>
        </p:nvSpPr>
        <p:spPr>
          <a:xfrm rot="-5400000">
            <a:off x="6281180" y="3995181"/>
            <a:ext cx="1205741" cy="4519896"/>
          </a:xfrm>
          <a:custGeom>
            <a:avLst/>
            <a:gdLst/>
            <a:ahLst/>
            <a:cxnLst/>
            <a:rect l="0" t="0" r="0" b="0"/>
            <a:pathLst>
              <a:path w="1205742" h="4519897" extrusionOk="0">
                <a:moveTo>
                  <a:pt x="924" y="0"/>
                </a:moveTo>
                <a:cubicBezTo>
                  <a:pt x="6351" y="1497993"/>
                  <a:pt x="-3772" y="3021904"/>
                  <a:pt x="1655" y="4519897"/>
                </a:cubicBezTo>
                <a:lnTo>
                  <a:pt x="831272" y="4518403"/>
                </a:lnTo>
                <a:lnTo>
                  <a:pt x="1205742" y="3850819"/>
                </a:lnTo>
                <a:lnTo>
                  <a:pt x="359114" y="3126246"/>
                </a:lnTo>
                <a:lnTo>
                  <a:pt x="880116" y="2173718"/>
                </a:lnTo>
                <a:lnTo>
                  <a:pt x="49768" y="1449145"/>
                </a:lnTo>
                <a:lnTo>
                  <a:pt x="562630" y="480334"/>
                </a:lnTo>
                <a:lnTo>
                  <a:pt x="924" y="0"/>
                </a:lnTo>
                <a:close/>
              </a:path>
            </a:pathLst>
          </a:custGeom>
          <a:solidFill>
            <a:schemeClr val="lt2"/>
          </a:solidFill>
          <a:ln>
            <a:noFill/>
          </a:ln>
        </p:spPr>
        <p:txBody>
          <a:bodyPr lIns="91425" tIns="45700" rIns="91425" bIns="45700" anchor="ctr" anchorCtr="0">
            <a:noAutofit/>
          </a:bodyPr>
          <a:lstStyle/>
          <a:p>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sp>
        <p:nvSpPr>
          <p:cNvPr id="5" name="Shape 5"/>
          <p:cNvSpPr/>
          <p:nvPr/>
        </p:nvSpPr>
        <p:spPr>
          <a:xfrm>
            <a:off x="0" y="2338102"/>
            <a:ext cx="1205741" cy="4519896"/>
          </a:xfrm>
          <a:custGeom>
            <a:avLst/>
            <a:gdLst/>
            <a:ahLst/>
            <a:cxnLst/>
            <a:rect l="0" t="0" r="0" b="0"/>
            <a:pathLst>
              <a:path w="1205742" h="4519897" extrusionOk="0">
                <a:moveTo>
                  <a:pt x="924" y="0"/>
                </a:moveTo>
                <a:cubicBezTo>
                  <a:pt x="6351" y="1497993"/>
                  <a:pt x="-3772" y="3021904"/>
                  <a:pt x="1655" y="4519897"/>
                </a:cubicBezTo>
                <a:lnTo>
                  <a:pt x="831272" y="4518403"/>
                </a:lnTo>
                <a:lnTo>
                  <a:pt x="1205742" y="3850819"/>
                </a:lnTo>
                <a:lnTo>
                  <a:pt x="359114" y="3126246"/>
                </a:lnTo>
                <a:lnTo>
                  <a:pt x="880116" y="2173718"/>
                </a:lnTo>
                <a:lnTo>
                  <a:pt x="49768" y="1449145"/>
                </a:lnTo>
                <a:lnTo>
                  <a:pt x="562630" y="480334"/>
                </a:lnTo>
                <a:lnTo>
                  <a:pt x="924" y="0"/>
                </a:lnTo>
                <a:close/>
              </a:path>
            </a:pathLst>
          </a:custGeom>
          <a:solidFill>
            <a:schemeClr val="lt2"/>
          </a:solidFill>
          <a:ln>
            <a:noFill/>
          </a:ln>
        </p:spPr>
        <p:txBody>
          <a:bodyPr lIns="91425" tIns="45700" rIns="91425" bIns="45700" anchor="ctr" anchorCtr="0">
            <a:noAutofit/>
          </a:bodyPr>
          <a:lstStyle/>
          <a:p>
            <a:endParaRPr/>
          </a:p>
        </p:txBody>
      </p:sp>
      <p:sp>
        <p:nvSpPr>
          <p:cNvPr id="6" name="Shape 6"/>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marL="0" indent="228600" algn="l" rtl="0">
              <a:spcBef>
                <a:spcPts val="0"/>
              </a:spcBef>
              <a:buClr>
                <a:schemeClr val="dk1"/>
              </a:buClr>
              <a:buSzPct val="100000"/>
              <a:buFont typeface="Trebuchet MS"/>
              <a:buNone/>
              <a:defRPr sz="3600" b="1" i="0" u="none" strike="noStrike" cap="none" baseline="0">
                <a:solidFill>
                  <a:schemeClr val="dk1"/>
                </a:solidFill>
                <a:latin typeface="Trebuchet MS"/>
                <a:ea typeface="Trebuchet MS"/>
                <a:cs typeface="Trebuchet MS"/>
                <a:sym typeface="Trebuchet MS"/>
              </a:defRPr>
            </a:lvl1pPr>
            <a:lvl2pPr marL="0" indent="228600" algn="l" rtl="0">
              <a:spcBef>
                <a:spcPts val="0"/>
              </a:spcBef>
              <a:buClr>
                <a:schemeClr val="dk1"/>
              </a:buClr>
              <a:buSzPct val="100000"/>
              <a:buFont typeface="Trebuchet MS"/>
              <a:buNone/>
              <a:defRPr sz="3600" b="1" i="0" u="none" strike="noStrike" cap="none" baseline="0">
                <a:solidFill>
                  <a:schemeClr val="dk1"/>
                </a:solidFill>
                <a:latin typeface="Trebuchet MS"/>
                <a:ea typeface="Trebuchet MS"/>
                <a:cs typeface="Trebuchet MS"/>
                <a:sym typeface="Trebuchet MS"/>
              </a:defRPr>
            </a:lvl2pPr>
            <a:lvl3pPr marL="0" indent="228600" algn="l" rtl="0">
              <a:spcBef>
                <a:spcPts val="0"/>
              </a:spcBef>
              <a:buClr>
                <a:schemeClr val="dk1"/>
              </a:buClr>
              <a:buSzPct val="100000"/>
              <a:buFont typeface="Trebuchet MS"/>
              <a:buNone/>
              <a:defRPr sz="3600" b="1" i="0" u="none" strike="noStrike" cap="none" baseline="0">
                <a:solidFill>
                  <a:schemeClr val="dk1"/>
                </a:solidFill>
                <a:latin typeface="Trebuchet MS"/>
                <a:ea typeface="Trebuchet MS"/>
                <a:cs typeface="Trebuchet MS"/>
                <a:sym typeface="Trebuchet MS"/>
              </a:defRPr>
            </a:lvl3pPr>
            <a:lvl4pPr marL="0" indent="228600" algn="l" rtl="0">
              <a:spcBef>
                <a:spcPts val="0"/>
              </a:spcBef>
              <a:buClr>
                <a:schemeClr val="dk1"/>
              </a:buClr>
              <a:buSzPct val="100000"/>
              <a:buFont typeface="Trebuchet MS"/>
              <a:buNone/>
              <a:defRPr sz="3600" b="1" i="0" u="none" strike="noStrike" cap="none" baseline="0">
                <a:solidFill>
                  <a:schemeClr val="dk1"/>
                </a:solidFill>
                <a:latin typeface="Trebuchet MS"/>
                <a:ea typeface="Trebuchet MS"/>
                <a:cs typeface="Trebuchet MS"/>
                <a:sym typeface="Trebuchet MS"/>
              </a:defRPr>
            </a:lvl4pPr>
            <a:lvl5pPr marL="0" indent="228600" algn="l" rtl="0">
              <a:spcBef>
                <a:spcPts val="0"/>
              </a:spcBef>
              <a:buClr>
                <a:schemeClr val="dk1"/>
              </a:buClr>
              <a:buSzPct val="100000"/>
              <a:buFont typeface="Trebuchet MS"/>
              <a:buNone/>
              <a:defRPr sz="3600" b="1" i="0" u="none" strike="noStrike" cap="none" baseline="0">
                <a:solidFill>
                  <a:schemeClr val="dk1"/>
                </a:solidFill>
                <a:latin typeface="Trebuchet MS"/>
                <a:ea typeface="Trebuchet MS"/>
                <a:cs typeface="Trebuchet MS"/>
                <a:sym typeface="Trebuchet MS"/>
              </a:defRPr>
            </a:lvl5pPr>
            <a:lvl6pPr marL="0" indent="228600" algn="l" rtl="0">
              <a:spcBef>
                <a:spcPts val="0"/>
              </a:spcBef>
              <a:buClr>
                <a:schemeClr val="dk1"/>
              </a:buClr>
              <a:buSzPct val="100000"/>
              <a:buFont typeface="Trebuchet MS"/>
              <a:buNone/>
              <a:defRPr sz="3600" b="1" i="0" u="none" strike="noStrike" cap="none" baseline="0">
                <a:solidFill>
                  <a:schemeClr val="dk1"/>
                </a:solidFill>
                <a:latin typeface="Trebuchet MS"/>
                <a:ea typeface="Trebuchet MS"/>
                <a:cs typeface="Trebuchet MS"/>
                <a:sym typeface="Trebuchet MS"/>
              </a:defRPr>
            </a:lvl6pPr>
            <a:lvl7pPr marL="0" indent="228600" algn="l" rtl="0">
              <a:spcBef>
                <a:spcPts val="0"/>
              </a:spcBef>
              <a:buClr>
                <a:schemeClr val="dk1"/>
              </a:buClr>
              <a:buSzPct val="100000"/>
              <a:buFont typeface="Trebuchet MS"/>
              <a:buNone/>
              <a:defRPr sz="3600" b="1" i="0" u="none" strike="noStrike" cap="none" baseline="0">
                <a:solidFill>
                  <a:schemeClr val="dk1"/>
                </a:solidFill>
                <a:latin typeface="Trebuchet MS"/>
                <a:ea typeface="Trebuchet MS"/>
                <a:cs typeface="Trebuchet MS"/>
                <a:sym typeface="Trebuchet MS"/>
              </a:defRPr>
            </a:lvl7pPr>
            <a:lvl8pPr marL="0" indent="228600" algn="l" rtl="0">
              <a:spcBef>
                <a:spcPts val="0"/>
              </a:spcBef>
              <a:buClr>
                <a:schemeClr val="dk1"/>
              </a:buClr>
              <a:buSzPct val="100000"/>
              <a:buFont typeface="Trebuchet MS"/>
              <a:buNone/>
              <a:defRPr sz="3600" b="1" i="0" u="none" strike="noStrike" cap="none" baseline="0">
                <a:solidFill>
                  <a:schemeClr val="dk1"/>
                </a:solidFill>
                <a:latin typeface="Trebuchet MS"/>
                <a:ea typeface="Trebuchet MS"/>
                <a:cs typeface="Trebuchet MS"/>
                <a:sym typeface="Trebuchet MS"/>
              </a:defRPr>
            </a:lvl8pPr>
            <a:lvl9pPr marL="0" indent="228600" algn="l" rtl="0">
              <a:spcBef>
                <a:spcPts val="0"/>
              </a:spcBef>
              <a:buClr>
                <a:schemeClr val="dk1"/>
              </a:buClr>
              <a:buSzPct val="100000"/>
              <a:buFont typeface="Trebuchet MS"/>
              <a:buNone/>
              <a:defRPr sz="3600" b="1" i="0" u="none" strike="noStrike" cap="none" baseline="0">
                <a:solidFill>
                  <a:schemeClr val="dk1"/>
                </a:solidFill>
                <a:latin typeface="Trebuchet MS"/>
                <a:ea typeface="Trebuchet MS"/>
                <a:cs typeface="Trebuchet MS"/>
                <a:sym typeface="Trebuchet MS"/>
              </a:defRPr>
            </a:lvl9pPr>
          </a:lstStyle>
          <a:p>
            <a:endParaRPr/>
          </a:p>
        </p:txBody>
      </p:sp>
      <p:sp>
        <p:nvSpPr>
          <p:cNvPr id="7" name="Shape 7"/>
          <p:cNvSpPr txBox="1">
            <a:spLocks noGrp="1"/>
          </p:cNvSpPr>
          <p:nvPr>
            <p:ph type="body" idx="1"/>
          </p:nvPr>
        </p:nvSpPr>
        <p:spPr>
          <a:xfrm>
            <a:off x="457200" y="1600200"/>
            <a:ext cx="8229600" cy="4967700"/>
          </a:xfrm>
          <a:prstGeom prst="rect">
            <a:avLst/>
          </a:prstGeom>
          <a:noFill/>
          <a:ln>
            <a:noFill/>
          </a:ln>
        </p:spPr>
        <p:txBody>
          <a:bodyPr lIns="91425" tIns="91425" rIns="91425" bIns="91425" anchor="t" anchorCtr="0"/>
          <a:lstStyle>
            <a:lvl1pPr marL="342900" indent="-342900" algn="l" rtl="0">
              <a:spcBef>
                <a:spcPts val="600"/>
              </a:spcBef>
              <a:buClr>
                <a:schemeClr val="dk2"/>
              </a:buClr>
              <a:buSzPct val="166666"/>
              <a:buFont typeface="Arial"/>
              <a:buChar char="•"/>
              <a:defRPr sz="3000" b="0" i="0" u="none" strike="noStrike" cap="none" baseline="0">
                <a:solidFill>
                  <a:schemeClr val="dk2"/>
                </a:solidFill>
                <a:latin typeface="Trebuchet MS"/>
                <a:ea typeface="Trebuchet MS"/>
                <a:cs typeface="Trebuchet MS"/>
                <a:sym typeface="Trebuchet MS"/>
              </a:defRPr>
            </a:lvl1pPr>
            <a:lvl2pPr marL="742950" indent="-285750" algn="l" rtl="0">
              <a:spcBef>
                <a:spcPts val="480"/>
              </a:spcBef>
              <a:buClr>
                <a:schemeClr val="dk2"/>
              </a:buClr>
              <a:buSzPct val="100000"/>
              <a:buFont typeface="Courier New"/>
              <a:buChar char="o"/>
              <a:defRPr sz="2400" b="0" i="0" u="none" strike="noStrike" cap="none" baseline="0">
                <a:solidFill>
                  <a:schemeClr val="dk2"/>
                </a:solidFill>
                <a:latin typeface="Trebuchet MS"/>
                <a:ea typeface="Trebuchet MS"/>
                <a:cs typeface="Trebuchet MS"/>
                <a:sym typeface="Trebuchet MS"/>
              </a:defRPr>
            </a:lvl2pPr>
            <a:lvl3pPr marL="1143000" indent="-228600" algn="l" rtl="0">
              <a:spcBef>
                <a:spcPts val="480"/>
              </a:spcBef>
              <a:buClr>
                <a:schemeClr val="dk2"/>
              </a:buClr>
              <a:buSzPct val="100000"/>
              <a:buFont typeface="Wingdings"/>
              <a:buChar char="§"/>
              <a:defRPr sz="2400" b="0" i="0" u="none" strike="noStrike" cap="none" baseline="0">
                <a:solidFill>
                  <a:schemeClr val="dk2"/>
                </a:solidFill>
                <a:latin typeface="Trebuchet MS"/>
                <a:ea typeface="Trebuchet MS"/>
                <a:cs typeface="Trebuchet MS"/>
                <a:sym typeface="Trebuchet MS"/>
              </a:defRPr>
            </a:lvl3pPr>
            <a:lvl4pPr marL="1600200" indent="-228600" algn="l" rtl="0">
              <a:spcBef>
                <a:spcPts val="360"/>
              </a:spcBef>
              <a:buClr>
                <a:schemeClr val="dk2"/>
              </a:buClr>
              <a:buSzPct val="166666"/>
              <a:buFont typeface="Arial"/>
              <a:buChar char="•"/>
              <a:defRPr sz="1800" b="0" i="0" u="none" strike="noStrike" cap="none" baseline="0">
                <a:solidFill>
                  <a:schemeClr val="dk2"/>
                </a:solidFill>
                <a:latin typeface="Trebuchet MS"/>
                <a:ea typeface="Trebuchet MS"/>
                <a:cs typeface="Trebuchet MS"/>
                <a:sym typeface="Trebuchet MS"/>
              </a:defRPr>
            </a:lvl4pPr>
            <a:lvl5pPr marL="2057400" indent="-228600" algn="l" rtl="0">
              <a:spcBef>
                <a:spcPts val="360"/>
              </a:spcBef>
              <a:buClr>
                <a:schemeClr val="dk2"/>
              </a:buClr>
              <a:buSzPct val="100000"/>
              <a:buFont typeface="Courier New"/>
              <a:buChar char="o"/>
              <a:defRPr sz="1800" b="0" i="0" u="none" strike="noStrike" cap="none" baseline="0">
                <a:solidFill>
                  <a:schemeClr val="dk2"/>
                </a:solidFill>
                <a:latin typeface="Trebuchet MS"/>
                <a:ea typeface="Trebuchet MS"/>
                <a:cs typeface="Trebuchet MS"/>
                <a:sym typeface="Trebuchet MS"/>
              </a:defRPr>
            </a:lvl5pPr>
            <a:lvl6pPr marL="2514600" indent="-228600" algn="l" rtl="0">
              <a:spcBef>
                <a:spcPts val="360"/>
              </a:spcBef>
              <a:buClr>
                <a:schemeClr val="dk2"/>
              </a:buClr>
              <a:buSzPct val="100000"/>
              <a:buFont typeface="Wingdings"/>
              <a:buChar char="§"/>
              <a:defRPr sz="1800" b="0" i="0" u="none" strike="noStrike" cap="none" baseline="0">
                <a:solidFill>
                  <a:schemeClr val="dk2"/>
                </a:solidFill>
                <a:latin typeface="Trebuchet MS"/>
                <a:ea typeface="Trebuchet MS"/>
                <a:cs typeface="Trebuchet MS"/>
                <a:sym typeface="Trebuchet MS"/>
              </a:defRPr>
            </a:lvl6pPr>
            <a:lvl7pPr marL="2971800" indent="-228600" algn="l" rtl="0">
              <a:spcBef>
                <a:spcPts val="360"/>
              </a:spcBef>
              <a:buClr>
                <a:schemeClr val="dk2"/>
              </a:buClr>
              <a:buSzPct val="166666"/>
              <a:buFont typeface="Arial"/>
              <a:buChar char="•"/>
              <a:defRPr sz="1800" b="0" i="0" u="none" strike="noStrike" cap="none" baseline="0">
                <a:solidFill>
                  <a:schemeClr val="dk2"/>
                </a:solidFill>
                <a:latin typeface="Trebuchet MS"/>
                <a:ea typeface="Trebuchet MS"/>
                <a:cs typeface="Trebuchet MS"/>
                <a:sym typeface="Trebuchet MS"/>
              </a:defRPr>
            </a:lvl7pPr>
            <a:lvl8pPr marL="3429000" indent="-228600" algn="l" rtl="0">
              <a:spcBef>
                <a:spcPts val="360"/>
              </a:spcBef>
              <a:buClr>
                <a:schemeClr val="dk2"/>
              </a:buClr>
              <a:buSzPct val="100000"/>
              <a:buFont typeface="Courier New"/>
              <a:buChar char="o"/>
              <a:defRPr sz="1800" b="0" i="0" u="none" strike="noStrike" cap="none" baseline="0">
                <a:solidFill>
                  <a:schemeClr val="dk2"/>
                </a:solidFill>
                <a:latin typeface="Trebuchet MS"/>
                <a:ea typeface="Trebuchet MS"/>
                <a:cs typeface="Trebuchet MS"/>
                <a:sym typeface="Trebuchet MS"/>
              </a:defRPr>
            </a:lvl8pPr>
            <a:lvl9pPr marL="3886200" indent="-228600" algn="l" rtl="0">
              <a:spcBef>
                <a:spcPts val="360"/>
              </a:spcBef>
              <a:buClr>
                <a:schemeClr val="dk2"/>
              </a:buClr>
              <a:buSzPct val="100000"/>
              <a:buFont typeface="Wingdings"/>
              <a:buChar char="§"/>
              <a:defRPr sz="1800" b="0" i="0" u="none" strike="noStrike" cap="none" baseline="0">
                <a:solidFill>
                  <a:schemeClr val="dk2"/>
                </a:solidFill>
                <a:latin typeface="Trebuchet MS"/>
                <a:ea typeface="Trebuchet MS"/>
                <a:cs typeface="Trebuchet MS"/>
                <a:sym typeface="Trebuchet MS"/>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35"/>
        <p:cNvGrpSpPr/>
        <p:nvPr/>
      </p:nvGrpSpPr>
      <p:grpSpPr>
        <a:xfrm>
          <a:off x="0" y="0"/>
          <a:ext cx="0" cy="0"/>
          <a:chOff x="0" y="0"/>
          <a:chExt cx="0" cy="0"/>
        </a:xfrm>
      </p:grpSpPr>
      <p:sp>
        <p:nvSpPr>
          <p:cNvPr id="36" name="Shape 36"/>
          <p:cNvSpPr txBox="1">
            <a:spLocks noGrp="1"/>
          </p:cNvSpPr>
          <p:nvPr>
            <p:ph type="ctrTitle"/>
          </p:nvPr>
        </p:nvSpPr>
        <p:spPr>
          <a:xfrm>
            <a:off x="685800" y="995251"/>
            <a:ext cx="5258700" cy="1544700"/>
          </a:xfrm>
          <a:prstGeom prst="rect">
            <a:avLst/>
          </a:prstGeom>
        </p:spPr>
        <p:txBody>
          <a:bodyPr lIns="91425" tIns="91425" rIns="91425" bIns="91425" anchor="b" anchorCtr="0">
            <a:noAutofit/>
          </a:bodyPr>
          <a:lstStyle/>
          <a:p>
            <a:pPr>
              <a:buNone/>
            </a:pPr>
            <a:r>
              <a:rPr lang="en"/>
              <a:t>The Status of Former Slaves</a:t>
            </a:r>
          </a:p>
        </p:txBody>
      </p:sp>
      <p:sp>
        <p:nvSpPr>
          <p:cNvPr id="37" name="Shape 37"/>
          <p:cNvSpPr txBox="1">
            <a:spLocks noGrp="1"/>
          </p:cNvSpPr>
          <p:nvPr>
            <p:ph type="subTitle" idx="1"/>
          </p:nvPr>
        </p:nvSpPr>
        <p:spPr>
          <a:xfrm>
            <a:off x="685800" y="2648555"/>
            <a:ext cx="5258700" cy="1030200"/>
          </a:xfrm>
          <a:prstGeom prst="rect">
            <a:avLst/>
          </a:prstGeom>
        </p:spPr>
        <p:txBody>
          <a:bodyPr lIns="91425" tIns="91425" rIns="91425" bIns="91425" anchor="t" anchorCtr="0">
            <a:noAutofit/>
          </a:bodyPr>
          <a:lstStyle/>
          <a:p>
            <a:pPr>
              <a:buNone/>
            </a:pPr>
            <a:r>
              <a:rPr lang="en"/>
              <a:t>By, Ari Cohen, Doug Waine, Carter Riskind, Keith Egger</a:t>
            </a:r>
          </a:p>
        </p:txBody>
      </p:sp>
    </p:spTree>
  </p:cSld>
  <p:clrMapOvr>
    <a:masterClrMapping/>
  </p:clrMapOvr>
  <p:transition xmlns:p14="http://schemas.microsoft.com/office/powerpoint/2010/mai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41"/>
        <p:cNvGrpSpPr/>
        <p:nvPr/>
      </p:nvGrpSpPr>
      <p:grpSpPr>
        <a:xfrm>
          <a:off x="0" y="0"/>
          <a:ext cx="0" cy="0"/>
          <a:chOff x="0" y="0"/>
          <a:chExt cx="0" cy="0"/>
        </a:xfrm>
      </p:grpSpPr>
      <p:sp>
        <p:nvSpPr>
          <p:cNvPr id="42" name="Shape 42"/>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Our Claim</a:t>
            </a:r>
          </a:p>
        </p:txBody>
      </p:sp>
      <p:sp>
        <p:nvSpPr>
          <p:cNvPr id="43" name="Shape 43"/>
          <p:cNvSpPr txBox="1">
            <a:spLocks noGrp="1"/>
          </p:cNvSpPr>
          <p:nvPr>
            <p:ph type="body" idx="1"/>
          </p:nvPr>
        </p:nvSpPr>
        <p:spPr>
          <a:xfrm>
            <a:off x="457200" y="1600200"/>
            <a:ext cx="8229600" cy="4999799"/>
          </a:xfrm>
          <a:prstGeom prst="rect">
            <a:avLst/>
          </a:prstGeom>
        </p:spPr>
        <p:txBody>
          <a:bodyPr lIns="91425" tIns="91425" rIns="91425" bIns="91425" anchor="t" anchorCtr="0">
            <a:noAutofit/>
          </a:bodyPr>
          <a:lstStyle/>
          <a:p>
            <a:pPr lvl="0" rtl="0">
              <a:buNone/>
            </a:pPr>
            <a:r>
              <a:rPr lang="en" sz="2400">
                <a:latin typeface="Times New Roman"/>
                <a:ea typeface="Times New Roman"/>
                <a:cs typeface="Times New Roman"/>
                <a:sym typeface="Times New Roman"/>
              </a:rPr>
              <a:t>Not all legislation was used to benefit freed slaves, although the three of many pieces of legislation that was passed, attempted to improve the lives of newly freed slaves, such as giving them equal rights and also helped them integrate into society. </a:t>
            </a:r>
          </a:p>
        </p:txBody>
      </p:sp>
    </p:spTree>
  </p:cSld>
  <p:clrMapOvr>
    <a:masterClrMapping/>
  </p:clrMapOvr>
  <p:transition xmlns:p14="http://schemas.microsoft.com/office/powerpoint/2010/mai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47"/>
        <p:cNvGrpSpPr/>
        <p:nvPr/>
      </p:nvGrpSpPr>
      <p:grpSpPr>
        <a:xfrm>
          <a:off x="0" y="0"/>
          <a:ext cx="0" cy="0"/>
          <a:chOff x="0" y="0"/>
          <a:chExt cx="0" cy="0"/>
        </a:xfrm>
      </p:grpSpPr>
      <p:sp>
        <p:nvSpPr>
          <p:cNvPr id="48" name="Shape 48"/>
          <p:cNvSpPr txBox="1">
            <a:spLocks noGrp="1"/>
          </p:cNvSpPr>
          <p:nvPr>
            <p:ph type="title"/>
          </p:nvPr>
        </p:nvSpPr>
        <p:spPr>
          <a:xfrm>
            <a:off x="457200" y="274637"/>
            <a:ext cx="8229600" cy="1143000"/>
          </a:xfrm>
          <a:prstGeom prst="rect">
            <a:avLst/>
          </a:prstGeom>
          <a:ln w="9525" cap="flat">
            <a:solidFill>
              <a:schemeClr val="lt1"/>
            </a:solidFill>
            <a:prstDash val="solid"/>
            <a:round/>
            <a:headEnd type="none" w="med" len="med"/>
            <a:tailEnd type="none" w="med" len="med"/>
          </a:ln>
        </p:spPr>
        <p:txBody>
          <a:bodyPr lIns="91425" tIns="91425" rIns="91425" bIns="91425" anchor="b" anchorCtr="0">
            <a:noAutofit/>
          </a:bodyPr>
          <a:lstStyle/>
          <a:p>
            <a:pPr lvl="0" rtl="0">
              <a:buNone/>
            </a:pPr>
            <a:r>
              <a:rPr lang="en"/>
              <a:t>Civil Rights Bill of 1866</a:t>
            </a:r>
          </a:p>
        </p:txBody>
      </p:sp>
      <p:sp>
        <p:nvSpPr>
          <p:cNvPr id="49" name="Shape 49"/>
          <p:cNvSpPr txBox="1">
            <a:spLocks noGrp="1"/>
          </p:cNvSpPr>
          <p:nvPr>
            <p:ph type="body" idx="1"/>
          </p:nvPr>
        </p:nvSpPr>
        <p:spPr>
          <a:xfrm>
            <a:off x="457200" y="1600200"/>
            <a:ext cx="3994500" cy="4967700"/>
          </a:xfrm>
          <a:prstGeom prst="rect">
            <a:avLst/>
          </a:prstGeom>
          <a:ln w="19050" cap="flat">
            <a:solidFill>
              <a:srgbClr val="980000"/>
            </a:solidFill>
            <a:prstDash val="solid"/>
            <a:round/>
            <a:headEnd type="none" w="med" len="med"/>
            <a:tailEnd type="none" w="med" len="med"/>
          </a:ln>
        </p:spPr>
        <p:txBody>
          <a:bodyPr lIns="91425" tIns="91425" rIns="91425" bIns="91425" anchor="t" anchorCtr="0">
            <a:noAutofit/>
          </a:bodyPr>
          <a:lstStyle/>
          <a:p>
            <a:pPr lvl="0" rtl="0">
              <a:buNone/>
            </a:pPr>
            <a:r>
              <a:rPr lang="en" sz="1500">
                <a:solidFill>
                  <a:srgbClr val="0000FF"/>
                </a:solidFill>
                <a:latin typeface="Times New Roman"/>
                <a:ea typeface="Times New Roman"/>
                <a:cs typeface="Times New Roman"/>
                <a:sym typeface="Times New Roman"/>
              </a:rPr>
              <a:t>“All persons born in the United States...are hereby declared to be citizens of the United States; and such citizens, of every race and color, without regard to any previous condition of slavery or involuntary servitude, except as a punishment for crime whereof the party shall have been duly convicted, shall have the same right, in every State and Territory in the United States,</a:t>
            </a:r>
            <a:r>
              <a:rPr lang="en" sz="1500">
                <a:solidFill>
                  <a:srgbClr val="000000"/>
                </a:solidFill>
                <a:latin typeface="Times New Roman"/>
                <a:ea typeface="Times New Roman"/>
                <a:cs typeface="Times New Roman"/>
                <a:sym typeface="Times New Roman"/>
              </a:rPr>
              <a:t> </a:t>
            </a:r>
            <a:r>
              <a:rPr lang="en" sz="1500">
                <a:latin typeface="Times New Roman"/>
                <a:ea typeface="Times New Roman"/>
                <a:cs typeface="Times New Roman"/>
                <a:sym typeface="Times New Roman"/>
              </a:rPr>
              <a:t>to make and enforce contracts, to sue, be parties, and give evidence, to inherit, purchase, lease, sell, hold, and convey real and personal property, and to full and equal benefit of all laws and proceedings for the security of person and property, as is enjoyed by white citizens,</a:t>
            </a:r>
            <a:r>
              <a:rPr lang="en" sz="1500">
                <a:solidFill>
                  <a:srgbClr val="0000FF"/>
                </a:solidFill>
                <a:latin typeface="Times New Roman"/>
                <a:ea typeface="Times New Roman"/>
                <a:cs typeface="Times New Roman"/>
                <a:sym typeface="Times New Roman"/>
              </a:rPr>
              <a:t> and shall be subject to like punishment, pains, and penalties, and to none other, any law, statute, ordinance, regulation, or custom, to the contrary notwithstanding.”</a:t>
            </a:r>
            <a:r>
              <a:rPr lang="en" sz="1500" baseline="30000">
                <a:solidFill>
                  <a:srgbClr val="0000FF"/>
                </a:solidFill>
                <a:latin typeface="Times New Roman"/>
                <a:ea typeface="Times New Roman"/>
                <a:cs typeface="Times New Roman"/>
                <a:sym typeface="Times New Roman"/>
              </a:rPr>
              <a:t>1</a:t>
            </a:r>
          </a:p>
        </p:txBody>
      </p:sp>
      <p:sp>
        <p:nvSpPr>
          <p:cNvPr id="50" name="Shape 50"/>
          <p:cNvSpPr txBox="1">
            <a:spLocks noGrp="1"/>
          </p:cNvSpPr>
          <p:nvPr>
            <p:ph type="body" idx="2"/>
          </p:nvPr>
        </p:nvSpPr>
        <p:spPr>
          <a:xfrm>
            <a:off x="4692298" y="1600200"/>
            <a:ext cx="3994500" cy="4967700"/>
          </a:xfrm>
          <a:prstGeom prst="rect">
            <a:avLst/>
          </a:prstGeom>
          <a:ln w="19050" cap="flat">
            <a:solidFill>
              <a:srgbClr val="980000"/>
            </a:solidFill>
            <a:prstDash val="solid"/>
            <a:round/>
            <a:headEnd type="none" w="med" len="med"/>
            <a:tailEnd type="none" w="med" len="med"/>
          </a:ln>
        </p:spPr>
        <p:txBody>
          <a:bodyPr lIns="91425" tIns="91425" rIns="91425" bIns="91425" anchor="t" anchorCtr="0">
            <a:noAutofit/>
          </a:bodyPr>
          <a:lstStyle/>
          <a:p>
            <a:pPr marL="457200" lvl="0" indent="-323850" rtl="0">
              <a:buClr>
                <a:srgbClr val="0000FF"/>
              </a:buClr>
              <a:buSzPct val="100000"/>
              <a:buFont typeface="Times New Roman"/>
              <a:buChar char="➔"/>
            </a:pPr>
            <a:r>
              <a:rPr lang="en" sz="1500">
                <a:solidFill>
                  <a:srgbClr val="0000FF"/>
                </a:solidFill>
                <a:latin typeface="Times New Roman"/>
                <a:ea typeface="Times New Roman"/>
                <a:cs typeface="Times New Roman"/>
                <a:sym typeface="Times New Roman"/>
              </a:rPr>
              <a:t>Gives slaves equal rights in all states</a:t>
            </a:r>
          </a:p>
          <a:p>
            <a:pPr marL="914400" lvl="1" indent="-323850" rtl="0">
              <a:buClr>
                <a:srgbClr val="0000FF"/>
              </a:buClr>
              <a:buSzPct val="100000"/>
              <a:buFont typeface="Times New Roman"/>
              <a:buChar char="◆"/>
            </a:pPr>
            <a:r>
              <a:rPr lang="en" sz="1500">
                <a:solidFill>
                  <a:srgbClr val="0000FF"/>
                </a:solidFill>
                <a:latin typeface="Times New Roman"/>
                <a:ea typeface="Times New Roman"/>
                <a:cs typeface="Times New Roman"/>
                <a:sym typeface="Times New Roman"/>
              </a:rPr>
              <a:t>Provided former slaves protection from state laws.</a:t>
            </a:r>
          </a:p>
          <a:p>
            <a:pPr marL="914400" lvl="1" indent="-323850" rtl="0">
              <a:buClr>
                <a:srgbClr val="0000FF"/>
              </a:buClr>
              <a:buSzPct val="100000"/>
              <a:buFont typeface="Times New Roman"/>
              <a:buChar char="◆"/>
            </a:pPr>
            <a:r>
              <a:rPr lang="en" sz="1500">
                <a:solidFill>
                  <a:srgbClr val="0000FF"/>
                </a:solidFill>
                <a:latin typeface="Times New Roman"/>
                <a:ea typeface="Times New Roman"/>
                <a:cs typeface="Times New Roman"/>
                <a:sym typeface="Times New Roman"/>
              </a:rPr>
              <a:t>Hoped to eliminate the black codes; took power from state made laws.</a:t>
            </a:r>
          </a:p>
          <a:p>
            <a:endParaRPr lang="en" sz="1500">
              <a:solidFill>
                <a:srgbClr val="0000FF"/>
              </a:solidFill>
              <a:latin typeface="Times New Roman"/>
              <a:ea typeface="Times New Roman"/>
              <a:cs typeface="Times New Roman"/>
              <a:sym typeface="Times New Roman"/>
            </a:endParaRPr>
          </a:p>
          <a:p>
            <a:endParaRPr lang="en" sz="1500">
              <a:solidFill>
                <a:srgbClr val="0000FF"/>
              </a:solidFill>
              <a:latin typeface="Times New Roman"/>
              <a:ea typeface="Times New Roman"/>
              <a:cs typeface="Times New Roman"/>
              <a:sym typeface="Times New Roman"/>
            </a:endParaRPr>
          </a:p>
          <a:p>
            <a:pPr marL="457200" lvl="0" indent="-323850" rtl="0">
              <a:buClr>
                <a:schemeClr val="dk2"/>
              </a:buClr>
              <a:buSzPct val="100000"/>
              <a:buFont typeface="Times New Roman"/>
              <a:buChar char="➔"/>
            </a:pPr>
            <a:r>
              <a:rPr lang="en" sz="1500">
                <a:latin typeface="Times New Roman"/>
                <a:ea typeface="Times New Roman"/>
                <a:cs typeface="Times New Roman"/>
                <a:sym typeface="Times New Roman"/>
              </a:rPr>
              <a:t>Gave freed blacks the same right as whites.</a:t>
            </a:r>
          </a:p>
          <a:p>
            <a:pPr marL="914400" lvl="1" indent="-323850" rtl="0">
              <a:buClr>
                <a:schemeClr val="dk2"/>
              </a:buClr>
              <a:buSzPct val="100000"/>
              <a:buFont typeface="Times New Roman"/>
              <a:buChar char="◆"/>
            </a:pPr>
            <a:r>
              <a:rPr lang="en" sz="1500">
                <a:latin typeface="Times New Roman"/>
                <a:ea typeface="Times New Roman"/>
                <a:cs typeface="Times New Roman"/>
                <a:sym typeface="Times New Roman"/>
              </a:rPr>
              <a:t>Protected the specific rights of blacks from the black codes</a:t>
            </a:r>
          </a:p>
          <a:p>
            <a:pPr marL="914400" lvl="1" indent="-323850" rtl="0">
              <a:buClr>
                <a:schemeClr val="dk2"/>
              </a:buClr>
              <a:buSzPct val="100000"/>
              <a:buFont typeface="Times New Roman"/>
              <a:buChar char="◆"/>
            </a:pPr>
            <a:r>
              <a:rPr lang="en" sz="1500">
                <a:latin typeface="Times New Roman"/>
                <a:ea typeface="Times New Roman"/>
                <a:cs typeface="Times New Roman"/>
                <a:sym typeface="Times New Roman"/>
              </a:rPr>
              <a:t>Gave them rights that they needed to negate the black codes and vote in the south.</a:t>
            </a:r>
          </a:p>
          <a:p>
            <a:pPr marL="457200" lvl="0" indent="-323850" rtl="0">
              <a:buClr>
                <a:srgbClr val="0000FF"/>
              </a:buClr>
              <a:buSzPct val="100000"/>
              <a:buFont typeface="Times New Roman"/>
              <a:buChar char="➔"/>
            </a:pPr>
            <a:r>
              <a:rPr lang="en" sz="1500">
                <a:solidFill>
                  <a:srgbClr val="0000FF"/>
                </a:solidFill>
                <a:latin typeface="Times New Roman"/>
                <a:ea typeface="Times New Roman"/>
                <a:cs typeface="Times New Roman"/>
                <a:sym typeface="Times New Roman"/>
              </a:rPr>
              <a:t>Blacks will be subjected to the same punishments as whites. </a:t>
            </a:r>
          </a:p>
          <a:p>
            <a:pPr marL="914400" lvl="1" indent="-323850" rtl="0">
              <a:buClr>
                <a:srgbClr val="0000FF"/>
              </a:buClr>
              <a:buSzPct val="100000"/>
              <a:buFont typeface="Times New Roman"/>
              <a:buChar char="◆"/>
            </a:pPr>
            <a:r>
              <a:rPr lang="en" sz="1500">
                <a:solidFill>
                  <a:srgbClr val="0000FF"/>
                </a:solidFill>
                <a:latin typeface="Times New Roman"/>
                <a:ea typeface="Times New Roman"/>
                <a:cs typeface="Times New Roman"/>
                <a:sym typeface="Times New Roman"/>
              </a:rPr>
              <a:t>Blacks can no longer be put back into slavery to pay off fines.</a:t>
            </a:r>
          </a:p>
          <a:p>
            <a:pPr marL="914400" lvl="1" indent="-323850" rtl="0">
              <a:buClr>
                <a:srgbClr val="0000FF"/>
              </a:buClr>
              <a:buSzPct val="100000"/>
              <a:buFont typeface="Times New Roman"/>
              <a:buChar char="◆"/>
            </a:pPr>
            <a:r>
              <a:rPr lang="en" sz="1500">
                <a:solidFill>
                  <a:srgbClr val="0000FF"/>
                </a:solidFill>
                <a:latin typeface="Times New Roman"/>
                <a:ea typeface="Times New Roman"/>
                <a:cs typeface="Times New Roman"/>
                <a:sym typeface="Times New Roman"/>
              </a:rPr>
              <a:t>Says to ignore all other state laws that might be in place against this.</a:t>
            </a:r>
          </a:p>
          <a:p>
            <a:endParaRPr lang="en" sz="1500">
              <a:solidFill>
                <a:srgbClr val="0000FF"/>
              </a:solidFill>
              <a:latin typeface="Times New Roman"/>
              <a:ea typeface="Times New Roman"/>
              <a:cs typeface="Times New Roman"/>
              <a:sym typeface="Times New Roman"/>
            </a:endParaRPr>
          </a:p>
        </p:txBody>
      </p:sp>
      <p:sp>
        <p:nvSpPr>
          <p:cNvPr id="51" name="Shape 51"/>
          <p:cNvSpPr txBox="1"/>
          <p:nvPr/>
        </p:nvSpPr>
        <p:spPr>
          <a:xfrm>
            <a:off x="457200" y="5951685"/>
            <a:ext cx="3994500" cy="647100"/>
          </a:xfrm>
          <a:prstGeom prst="rect">
            <a:avLst/>
          </a:prstGeom>
          <a:ln w="19050" cap="flat">
            <a:solidFill>
              <a:srgbClr val="980000"/>
            </a:solidFill>
            <a:prstDash val="solid"/>
            <a:round/>
            <a:headEnd type="none" w="med" len="med"/>
            <a:tailEnd type="none" w="med" len="med"/>
          </a:ln>
        </p:spPr>
        <p:txBody>
          <a:bodyPr lIns="91425" tIns="91425" rIns="91425" bIns="91425" anchor="t" anchorCtr="0">
            <a:noAutofit/>
          </a:bodyPr>
          <a:lstStyle/>
          <a:p>
            <a:pPr>
              <a:buNone/>
            </a:pPr>
            <a:r>
              <a:rPr lang="en" sz="900">
                <a:latin typeface="Times New Roman"/>
                <a:ea typeface="Times New Roman"/>
                <a:cs typeface="Times New Roman"/>
                <a:sym typeface="Times New Roman"/>
              </a:rPr>
              <a:t>1. COLFAX, SCHUYLER, and LAFAYETTE FOSTER. PBS, "The Civil Rights Bill of 1866." Last modified April 6, 1866. Accessed October 11, 2013. http://www.pbs.org/wgbh/amex/reconstruction/activism/ps_1866.html.</a:t>
            </a:r>
          </a:p>
        </p:txBody>
      </p:sp>
    </p:spTree>
  </p:cSld>
  <p:clrMapOvr>
    <a:masterClrMapping/>
  </p:clrMapOvr>
  <p:transition xmlns:p14="http://schemas.microsoft.com/office/powerpoint/2010/mai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55"/>
        <p:cNvGrpSpPr/>
        <p:nvPr/>
      </p:nvGrpSpPr>
      <p:grpSpPr>
        <a:xfrm>
          <a:off x="0" y="0"/>
          <a:ext cx="0" cy="0"/>
          <a:chOff x="0" y="0"/>
          <a:chExt cx="0" cy="0"/>
        </a:xfrm>
      </p:grpSpPr>
      <p:sp>
        <p:nvSpPr>
          <p:cNvPr id="56" name="Shape 56"/>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lgn="ctr">
              <a:buNone/>
            </a:pPr>
            <a:r>
              <a:rPr lang="en"/>
              <a:t>Freedmen’s Bureau </a:t>
            </a:r>
          </a:p>
        </p:txBody>
      </p:sp>
      <p:sp>
        <p:nvSpPr>
          <p:cNvPr id="57" name="Shape 57"/>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marL="457200" lvl="0" indent="-381000" rtl="0">
              <a:buClr>
                <a:schemeClr val="dk2"/>
              </a:buClr>
              <a:buSzPct val="100000"/>
              <a:buFont typeface="Times New Roman"/>
              <a:buChar char="➔"/>
            </a:pPr>
            <a:r>
              <a:rPr lang="en" sz="2400">
                <a:latin typeface="Times New Roman"/>
                <a:ea typeface="Times New Roman"/>
                <a:cs typeface="Times New Roman"/>
                <a:sym typeface="Times New Roman"/>
              </a:rPr>
              <a:t>The freedmen’s Bureau was established in 1865 to aid the black slaves in the transition to freedom.</a:t>
            </a:r>
          </a:p>
          <a:p>
            <a:pPr marL="914400" lvl="1" indent="-381000" rtl="0">
              <a:buClr>
                <a:schemeClr val="dk2"/>
              </a:buClr>
              <a:buSzPct val="100000"/>
              <a:buFont typeface="Times New Roman"/>
              <a:buChar char="◆"/>
            </a:pPr>
            <a:r>
              <a:rPr lang="en" sz="2400">
                <a:latin typeface="Times New Roman"/>
                <a:ea typeface="Times New Roman"/>
                <a:cs typeface="Times New Roman"/>
                <a:sym typeface="Times New Roman"/>
              </a:rPr>
              <a:t>The bureau</a:t>
            </a:r>
            <a:r>
              <a:rPr lang="en">
                <a:latin typeface="Times New Roman"/>
                <a:ea typeface="Times New Roman"/>
                <a:cs typeface="Times New Roman"/>
                <a:sym typeface="Times New Roman"/>
              </a:rPr>
              <a:t>’s</a:t>
            </a:r>
            <a:r>
              <a:rPr lang="en" sz="2400">
                <a:latin typeface="Times New Roman"/>
                <a:ea typeface="Times New Roman"/>
                <a:cs typeface="Times New Roman"/>
                <a:sym typeface="Times New Roman"/>
              </a:rPr>
              <a:t> </a:t>
            </a:r>
            <a:r>
              <a:rPr lang="en">
                <a:latin typeface="Times New Roman"/>
                <a:ea typeface="Times New Roman"/>
                <a:cs typeface="Times New Roman"/>
                <a:sym typeface="Times New Roman"/>
              </a:rPr>
              <a:t>role</a:t>
            </a:r>
            <a:r>
              <a:rPr lang="en" sz="2400">
                <a:latin typeface="Times New Roman"/>
                <a:ea typeface="Times New Roman"/>
                <a:cs typeface="Times New Roman"/>
                <a:sym typeface="Times New Roman"/>
              </a:rPr>
              <a:t> in the rehabilitation of the black slaves was </a:t>
            </a:r>
            <a:r>
              <a:rPr lang="en">
                <a:latin typeface="Times New Roman"/>
                <a:ea typeface="Times New Roman"/>
                <a:cs typeface="Times New Roman"/>
                <a:sym typeface="Times New Roman"/>
              </a:rPr>
              <a:t>to</a:t>
            </a:r>
            <a:r>
              <a:rPr lang="en" sz="2400">
                <a:latin typeface="Times New Roman"/>
                <a:ea typeface="Times New Roman"/>
                <a:cs typeface="Times New Roman"/>
                <a:sym typeface="Times New Roman"/>
              </a:rPr>
              <a:t> issue clothing, food, and helped with the operation of camps and hospitals. </a:t>
            </a:r>
          </a:p>
          <a:p>
            <a:pPr marL="914400" lvl="1" indent="-381000" rtl="0">
              <a:buClr>
                <a:schemeClr val="dk2"/>
              </a:buClr>
              <a:buSzPct val="80000"/>
              <a:buFont typeface="Times New Roman"/>
              <a:buChar char="◆"/>
            </a:pPr>
            <a:r>
              <a:rPr lang="en">
                <a:latin typeface="Times New Roman"/>
                <a:ea typeface="Times New Roman"/>
                <a:cs typeface="Times New Roman"/>
                <a:sym typeface="Times New Roman"/>
              </a:rPr>
              <a:t>also took control and redistributed all lands abandoned and seized during the war. </a:t>
            </a:r>
          </a:p>
          <a:p>
            <a:pPr marL="914400" lvl="1" indent="-381000" rtl="0">
              <a:buClr>
                <a:schemeClr val="dk2"/>
              </a:buClr>
              <a:buSzPct val="100000"/>
              <a:buFont typeface="Times New Roman"/>
              <a:buChar char="◆"/>
            </a:pPr>
            <a:r>
              <a:rPr lang="en" sz="2400">
                <a:latin typeface="Times New Roman"/>
                <a:ea typeface="Times New Roman"/>
                <a:cs typeface="Times New Roman"/>
                <a:sym typeface="Times New Roman"/>
              </a:rPr>
              <a:t>For rehabilitation the bureau did the</a:t>
            </a:r>
            <a:r>
              <a:rPr lang="en">
                <a:latin typeface="Times New Roman"/>
                <a:ea typeface="Times New Roman"/>
                <a:cs typeface="Times New Roman"/>
                <a:sym typeface="Times New Roman"/>
              </a:rPr>
              <a:t>se </a:t>
            </a:r>
            <a:r>
              <a:rPr lang="en" sz="2400">
                <a:latin typeface="Times New Roman"/>
                <a:ea typeface="Times New Roman"/>
                <a:cs typeface="Times New Roman"/>
                <a:sym typeface="Times New Roman"/>
              </a:rPr>
              <a:t>things. </a:t>
            </a:r>
          </a:p>
          <a:p>
            <a:pPr marL="1371600" lvl="2" indent="-381000" rtl="0">
              <a:buClr>
                <a:schemeClr val="dk2"/>
              </a:buClr>
              <a:buSzPct val="100000"/>
              <a:buFont typeface="Times New Roman"/>
              <a:buChar char="●"/>
            </a:pPr>
            <a:r>
              <a:rPr lang="en" sz="2400">
                <a:latin typeface="Times New Roman"/>
                <a:ea typeface="Times New Roman"/>
                <a:cs typeface="Times New Roman"/>
                <a:sym typeface="Times New Roman"/>
              </a:rPr>
              <a:t>creation of labour and jobs for freed person</a:t>
            </a:r>
            <a:r>
              <a:rPr lang="en">
                <a:latin typeface="Times New Roman"/>
                <a:ea typeface="Times New Roman"/>
                <a:cs typeface="Times New Roman"/>
                <a:sym typeface="Times New Roman"/>
              </a:rPr>
              <a:t>’</a:t>
            </a:r>
            <a:r>
              <a:rPr lang="en" sz="2400">
                <a:latin typeface="Times New Roman"/>
                <a:ea typeface="Times New Roman"/>
                <a:cs typeface="Times New Roman"/>
                <a:sym typeface="Times New Roman"/>
              </a:rPr>
              <a:t>s</a:t>
            </a:r>
          </a:p>
          <a:p>
            <a:pPr marL="1371600" lvl="2" indent="-381000" rtl="0">
              <a:buClr>
                <a:schemeClr val="dk2"/>
              </a:buClr>
              <a:buSzPct val="100000"/>
              <a:buFont typeface="Times New Roman"/>
              <a:buChar char="●"/>
            </a:pPr>
            <a:r>
              <a:rPr lang="en" sz="2400">
                <a:latin typeface="Times New Roman"/>
                <a:ea typeface="Times New Roman"/>
                <a:cs typeface="Times New Roman"/>
                <a:sym typeface="Times New Roman"/>
              </a:rPr>
              <a:t>creation of </a:t>
            </a:r>
            <a:r>
              <a:rPr lang="en">
                <a:latin typeface="Times New Roman"/>
                <a:ea typeface="Times New Roman"/>
                <a:cs typeface="Times New Roman"/>
                <a:sym typeface="Times New Roman"/>
              </a:rPr>
              <a:t>3000 publics schools </a:t>
            </a:r>
          </a:p>
          <a:p>
            <a:pPr marL="1371600" lvl="2" indent="-381000" rtl="0">
              <a:buClr>
                <a:schemeClr val="dk2"/>
              </a:buClr>
              <a:buSzPct val="100000"/>
              <a:buFont typeface="Times New Roman"/>
              <a:buChar char="●"/>
            </a:pPr>
            <a:r>
              <a:rPr lang="en" sz="2400">
                <a:latin typeface="Times New Roman"/>
                <a:ea typeface="Times New Roman"/>
                <a:cs typeface="Times New Roman"/>
                <a:sym typeface="Times New Roman"/>
              </a:rPr>
              <a:t>protection and legal services in the courts </a:t>
            </a:r>
          </a:p>
          <a:p>
            <a:pPr marL="1371600" lvl="2" indent="-381000" rtl="0">
              <a:buClr>
                <a:schemeClr val="dk2"/>
              </a:buClr>
              <a:buSzPct val="80000"/>
              <a:buFont typeface="Times New Roman"/>
              <a:buChar char="●"/>
            </a:pPr>
            <a:r>
              <a:rPr lang="en">
                <a:latin typeface="Times New Roman"/>
                <a:ea typeface="Times New Roman"/>
                <a:cs typeface="Times New Roman"/>
                <a:sym typeface="Times New Roman"/>
              </a:rPr>
              <a:t>resettling of ex-slaves on redistributed lands </a:t>
            </a:r>
          </a:p>
          <a:p>
            <a:pPr marL="1371600" lvl="2" indent="-381000" rtl="0">
              <a:buClr>
                <a:schemeClr val="dk2"/>
              </a:buClr>
              <a:buSzPct val="80000"/>
              <a:buFont typeface="Times New Roman"/>
              <a:buChar char="●"/>
            </a:pPr>
            <a:r>
              <a:rPr lang="en">
                <a:latin typeface="Times New Roman"/>
                <a:ea typeface="Times New Roman"/>
                <a:cs typeface="Times New Roman"/>
                <a:sym typeface="Times New Roman"/>
              </a:rPr>
              <a:t>investigated racial conflicts </a:t>
            </a:r>
          </a:p>
          <a:p>
            <a:endParaRPr lang="en">
              <a:latin typeface="Times New Roman"/>
              <a:ea typeface="Times New Roman"/>
              <a:cs typeface="Times New Roman"/>
              <a:sym typeface="Times New Roman"/>
            </a:endParaRPr>
          </a:p>
          <a:p>
            <a:pPr marL="0" lvl="0" indent="0" rtl="0">
              <a:buNone/>
            </a:pPr>
            <a:r>
              <a:rPr lang="en">
                <a:latin typeface="Times New Roman"/>
                <a:ea typeface="Times New Roman"/>
                <a:cs typeface="Times New Roman"/>
                <a:sym typeface="Times New Roman"/>
              </a:rPr>
              <a:t>      </a:t>
            </a:r>
          </a:p>
          <a:p>
            <a:endParaRPr lang="en">
              <a:latin typeface="Times New Roman"/>
              <a:ea typeface="Times New Roman"/>
              <a:cs typeface="Times New Roman"/>
              <a:sym typeface="Times New Roman"/>
            </a:endParaRPr>
          </a:p>
          <a:p>
            <a:endParaRPr lang="en">
              <a:latin typeface="Times New Roman"/>
              <a:ea typeface="Times New Roman"/>
              <a:cs typeface="Times New Roman"/>
              <a:sym typeface="Times New Roman"/>
            </a:endParaRPr>
          </a:p>
        </p:txBody>
      </p:sp>
    </p:spTree>
  </p:cSld>
  <p:clrMapOvr>
    <a:masterClrMapping/>
  </p:clrMapOvr>
  <mc:AlternateContent xmlns:mc="http://schemas.openxmlformats.org/markup-compatibility/2006" xmlns:p14="http://schemas.microsoft.com/office/powerpoint/2010/main">
    <mc:Choice Requires="p14">
      <p:transition spd="slow">
        <p14:prism/>
      </p:transition>
    </mc:Choice>
    <mc:Fallback xmlns:com="http://schemas.openxmlformats.org/drawingml/2006/compatibility" xmlns:pvml="urn:schemas-microsoft-com:office:powerpoint" xmlns:v="urn:schemas-microsoft-com:vml" xmlns:o="urn:schemas-microsoft-com:office:office" xmlns:dgm="http://schemas.openxmlformats.org/drawingml/2006/diagram" xmlns:c="http://schemas.openxmlformats.org/drawingml/2006/chart" xmlns:mv="urn:schemas-microsoft-com:mac:vml"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61"/>
        <p:cNvGrpSpPr/>
        <p:nvPr/>
      </p:nvGrpSpPr>
      <p:grpSpPr>
        <a:xfrm>
          <a:off x="0" y="0"/>
          <a:ext cx="0" cy="0"/>
          <a:chOff x="0" y="0"/>
          <a:chExt cx="0" cy="0"/>
        </a:xfrm>
      </p:grpSpPr>
      <p:sp>
        <p:nvSpPr>
          <p:cNvPr id="62" name="Shape 62"/>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latin typeface="Times New Roman"/>
                <a:ea typeface="Times New Roman"/>
                <a:cs typeface="Times New Roman"/>
                <a:sym typeface="Times New Roman"/>
              </a:rPr>
              <a:t>Civil Rights Bill of 1875</a:t>
            </a:r>
          </a:p>
        </p:txBody>
      </p:sp>
      <p:sp>
        <p:nvSpPr>
          <p:cNvPr id="63" name="Shape 63"/>
          <p:cNvSpPr txBox="1">
            <a:spLocks noGrp="1"/>
          </p:cNvSpPr>
          <p:nvPr>
            <p:ph type="body" idx="1"/>
          </p:nvPr>
        </p:nvSpPr>
        <p:spPr>
          <a:xfrm>
            <a:off x="537500" y="1569950"/>
            <a:ext cx="8229600" cy="5366700"/>
          </a:xfrm>
          <a:prstGeom prst="rect">
            <a:avLst/>
          </a:prstGeom>
        </p:spPr>
        <p:txBody>
          <a:bodyPr lIns="91425" tIns="91425" rIns="91425" bIns="91425" anchor="t" anchorCtr="0">
            <a:noAutofit/>
          </a:bodyPr>
          <a:lstStyle/>
          <a:p>
            <a:pPr marL="457200" lvl="0" indent="-368300" rtl="0">
              <a:buClr>
                <a:srgbClr val="000000"/>
              </a:buClr>
              <a:buSzPct val="100000"/>
              <a:buFont typeface="Times New Roman"/>
              <a:buChar char="➔"/>
            </a:pPr>
            <a:r>
              <a:rPr lang="en" sz="2200">
                <a:solidFill>
                  <a:srgbClr val="000000"/>
                </a:solidFill>
                <a:latin typeface="Times New Roman"/>
                <a:ea typeface="Times New Roman"/>
                <a:cs typeface="Times New Roman"/>
                <a:sym typeface="Times New Roman"/>
              </a:rPr>
              <a:t>All Citizens of the United States no matter what race, were allowed to enjoy the accommodations of all inns, public transportation, movie theaters, and all other places of amusement</a:t>
            </a:r>
          </a:p>
          <a:p>
            <a:pPr marL="914400" lvl="1" indent="-368300" rtl="0">
              <a:buClr>
                <a:srgbClr val="000000"/>
              </a:buClr>
              <a:buSzPct val="100000"/>
              <a:buFont typeface="Times New Roman"/>
              <a:buChar char="◆"/>
            </a:pPr>
            <a:r>
              <a:rPr lang="en" sz="2200">
                <a:solidFill>
                  <a:srgbClr val="000000"/>
                </a:solidFill>
                <a:latin typeface="Times New Roman"/>
                <a:ea typeface="Times New Roman"/>
                <a:cs typeface="Times New Roman"/>
                <a:sym typeface="Times New Roman"/>
              </a:rPr>
              <a:t>If anyone did not let all races use the accommodations they could have been fined up to be $1,000 or one year in jail</a:t>
            </a:r>
          </a:p>
          <a:p>
            <a:pPr marL="914400" lvl="1" indent="-368300" rtl="0">
              <a:buClr>
                <a:srgbClr val="000000"/>
              </a:buClr>
              <a:buSzPct val="100000"/>
              <a:buFont typeface="Times New Roman"/>
              <a:buChar char="◆"/>
            </a:pPr>
            <a:r>
              <a:rPr lang="en" sz="2200">
                <a:solidFill>
                  <a:srgbClr val="000000"/>
                </a:solidFill>
                <a:latin typeface="Times New Roman"/>
                <a:ea typeface="Times New Roman"/>
                <a:cs typeface="Times New Roman"/>
                <a:sym typeface="Times New Roman"/>
              </a:rPr>
              <a:t>The victim could file a civil suit in damages, in which they could have been awarded up to $500 or more</a:t>
            </a:r>
          </a:p>
          <a:p>
            <a:pPr marL="914400" lvl="1" indent="-368300" rtl="0">
              <a:buClr>
                <a:srgbClr val="000000"/>
              </a:buClr>
              <a:buSzPct val="100000"/>
              <a:buFont typeface="Times New Roman"/>
              <a:buChar char="◆"/>
            </a:pPr>
            <a:r>
              <a:rPr lang="en" sz="2200">
                <a:solidFill>
                  <a:srgbClr val="000000"/>
                </a:solidFill>
                <a:latin typeface="Times New Roman"/>
                <a:ea typeface="Times New Roman"/>
                <a:cs typeface="Times New Roman"/>
                <a:sym typeface="Times New Roman"/>
              </a:rPr>
              <a:t>Any person no matter their race could serve on a jury</a:t>
            </a:r>
          </a:p>
          <a:p>
            <a:pPr marL="914400" lvl="1" indent="-368300" rtl="0">
              <a:buClr>
                <a:srgbClr val="000000"/>
              </a:buClr>
              <a:buSzPct val="100000"/>
              <a:buFont typeface="Times New Roman"/>
              <a:buChar char="◆"/>
            </a:pPr>
            <a:r>
              <a:rPr lang="en" sz="2200">
                <a:solidFill>
                  <a:srgbClr val="000000"/>
                </a:solidFill>
                <a:latin typeface="Times New Roman"/>
                <a:ea typeface="Times New Roman"/>
                <a:cs typeface="Times New Roman"/>
                <a:sym typeface="Times New Roman"/>
              </a:rPr>
              <a:t>The Bill was not successful, because the Supreme court ruled the Bill unconstitutional in 1883</a:t>
            </a:r>
          </a:p>
          <a:p>
            <a:pPr marL="914400" lvl="1" indent="-368300" rtl="0">
              <a:buClr>
                <a:srgbClr val="000000"/>
              </a:buClr>
              <a:buSzPct val="100000"/>
              <a:buFont typeface="Times New Roman"/>
              <a:buChar char="◆"/>
            </a:pPr>
            <a:r>
              <a:rPr lang="en" sz="2200">
                <a:solidFill>
                  <a:srgbClr val="000000"/>
                </a:solidFill>
                <a:latin typeface="Times New Roman"/>
                <a:ea typeface="Times New Roman"/>
                <a:cs typeface="Times New Roman"/>
                <a:sym typeface="Times New Roman"/>
              </a:rPr>
              <a:t>This Bill was a good attempt to improve the lives of freed slaves, but the white population opposed this bill significantly, which led to its failure</a:t>
            </a:r>
          </a:p>
        </p:txBody>
      </p:sp>
      <p:sp>
        <p:nvSpPr>
          <p:cNvPr id="64" name="Shape 64"/>
          <p:cNvSpPr txBox="1"/>
          <p:nvPr/>
        </p:nvSpPr>
        <p:spPr>
          <a:xfrm>
            <a:off x="7786475" y="3439550"/>
            <a:ext cx="105599" cy="84300"/>
          </a:xfrm>
          <a:prstGeom prst="rect">
            <a:avLst/>
          </a:prstGeom>
        </p:spPr>
        <p:txBody>
          <a:bodyPr lIns="91425" tIns="91425" rIns="91425" bIns="91425" anchor="t" anchorCtr="0">
            <a:noAutofit/>
          </a:bodyPr>
          <a:lstStyle/>
          <a:p>
            <a:endParaRPr/>
          </a:p>
        </p:txBody>
      </p:sp>
    </p:spTree>
  </p:cSld>
  <p:clrMapOvr>
    <a:masterClrMapping/>
  </p:clrMapOvr>
  <p:transition xmlns:p14="http://schemas.microsoft.com/office/powerpoint/2010/mai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68"/>
        <p:cNvGrpSpPr/>
        <p:nvPr/>
      </p:nvGrpSpPr>
      <p:grpSpPr>
        <a:xfrm>
          <a:off x="0" y="0"/>
          <a:ext cx="0" cy="0"/>
          <a:chOff x="0" y="0"/>
          <a:chExt cx="0" cy="0"/>
        </a:xfrm>
      </p:grpSpPr>
      <p:sp>
        <p:nvSpPr>
          <p:cNvPr id="69" name="Shape 69"/>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CITATIONS</a:t>
            </a:r>
          </a:p>
        </p:txBody>
      </p:sp>
      <p:sp>
        <p:nvSpPr>
          <p:cNvPr id="70" name="Shape 70"/>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marL="457200" lvl="0" indent="-342900" rtl="0">
              <a:buClr>
                <a:srgbClr val="000000"/>
              </a:buClr>
              <a:buSzPct val="100000"/>
              <a:buFont typeface="Times New Roman"/>
              <a:buChar char="➔"/>
            </a:pPr>
            <a:r>
              <a:rPr lang="en" sz="1800">
                <a:solidFill>
                  <a:srgbClr val="000000"/>
                </a:solidFill>
                <a:latin typeface="Times New Roman"/>
                <a:ea typeface="Times New Roman"/>
                <a:cs typeface="Times New Roman"/>
                <a:sym typeface="Times New Roman"/>
              </a:rPr>
              <a:t>PBS, "The 1866 Civil Rights Act." Last modified April 9, 1866. Accessed October 8, 2013. http://www.pbs.org/wgbh/amex/reconstruction/activism/ps_1866.html .</a:t>
            </a:r>
          </a:p>
          <a:p>
            <a:pPr marL="457200" lvl="0" indent="-342900" rtl="0">
              <a:buClr>
                <a:srgbClr val="000000"/>
              </a:buClr>
              <a:buSzPct val="100000"/>
              <a:buFont typeface="Times New Roman"/>
              <a:buChar char="➔"/>
            </a:pPr>
            <a:r>
              <a:rPr lang="en" sz="1800">
                <a:solidFill>
                  <a:srgbClr val="000000"/>
                </a:solidFill>
                <a:latin typeface="Times New Roman"/>
                <a:ea typeface="Times New Roman"/>
                <a:cs typeface="Times New Roman"/>
                <a:sym typeface="Times New Roman"/>
              </a:rPr>
              <a:t>Benedict, Michael. Gale Cengage Learning, "Civil Rights Act of 1875." Accessed October 8, 2013. http://ic.galegroup.com/ic/uhic/ReferenceDetailsPage/ReferenceDetailsWindow?failOverType=&amp;query=&amp;prodId=UHIC&amp;windowstate=normal&amp;contentModules=&amp;mode=view&amp;displayGroupName=Reference&amp;limiter=&amp;currPage=&amp;disableHighlighting=false&amp;displayGroups=&amp;sortBy=&amp;source=&amp;search_within_results=&amp;action=e&amp;catId=&amp;activityType=&amp;scanId=&amp;documentId=GALE|CX3401800840.</a:t>
            </a:r>
          </a:p>
          <a:p>
            <a:pPr marL="457200" lvl="0" indent="-342900" rtl="0">
              <a:buClr>
                <a:srgbClr val="000000"/>
              </a:buClr>
              <a:buSzPct val="100000"/>
              <a:buFont typeface="Times New Roman"/>
              <a:buChar char="➔"/>
            </a:pPr>
            <a:r>
              <a:rPr lang="en" sz="1800">
                <a:solidFill>
                  <a:srgbClr val="000000"/>
                </a:solidFill>
                <a:latin typeface="Times New Roman"/>
                <a:ea typeface="Times New Roman"/>
                <a:cs typeface="Times New Roman"/>
                <a:sym typeface="Times New Roman"/>
              </a:rPr>
              <a:t>PBS, "Freedmen's Bureau (1865-72)." Last modified 2002. Accessed October 8, 2013. </a:t>
            </a:r>
          </a:p>
          <a:p>
            <a:pPr marL="457200" lvl="0" indent="-342900">
              <a:buClr>
                <a:srgbClr val="000000"/>
              </a:buClr>
              <a:buSzPct val="100000"/>
              <a:buFont typeface="Times New Roman"/>
              <a:buChar char="➔"/>
            </a:pPr>
            <a:r>
              <a:rPr lang="en" sz="1800">
                <a:solidFill>
                  <a:srgbClr val="000000"/>
                </a:solidFill>
                <a:latin typeface="Times New Roman"/>
                <a:ea typeface="Times New Roman"/>
                <a:cs typeface="Times New Roman"/>
                <a:sym typeface="Times New Roman"/>
              </a:rPr>
              <a:t>National Archives, "Freedmen's Bureau (1865-72)." Accessed October 8, 2013. http://www.archives.gov/research/african-americans/freedmens-bureau/.</a:t>
            </a:r>
          </a:p>
        </p:txBody>
      </p:sp>
    </p:spTree>
  </p:cSld>
  <p:clrMapOvr>
    <a:masterClrMapping/>
  </p:clrMapOvr>
  <p:transition xmlns:p14="http://schemas.microsoft.com/office/powerpoint/2010/main" spd="slow">
    <p:cut/>
  </p:transition>
</p:sld>
</file>

<file path=ppt/theme/theme1.xml><?xml version="1.0" encoding="utf-8"?>
<a:theme xmlns:a="http://schemas.openxmlformats.org/drawingml/2006/main" name="Custom Theme">
  <a:themeElements>
    <a:clrScheme name="Custom 424">
      <a:dk1>
        <a:srgbClr val="B0271C"/>
      </a:dk1>
      <a:lt1>
        <a:srgbClr val="FFE8BB"/>
      </a:lt1>
      <a:dk2>
        <a:srgbClr val="374252"/>
      </a:dk2>
      <a:lt2>
        <a:srgbClr val="A5BDC0"/>
      </a:lt2>
      <a:accent1>
        <a:srgbClr val="C0974D"/>
      </a:accent1>
      <a:accent2>
        <a:srgbClr val="E49C5F"/>
      </a:accent2>
      <a:accent3>
        <a:srgbClr val="5D7372"/>
      </a:accent3>
      <a:accent4>
        <a:srgbClr val="B92C00"/>
      </a:accent4>
      <a:accent5>
        <a:srgbClr val="804000"/>
      </a:accent5>
      <a:accent6>
        <a:srgbClr val="A49D80"/>
      </a:accent6>
      <a:hlink>
        <a:srgbClr val="B0271C"/>
      </a:hlink>
      <a:folHlink>
        <a:srgbClr val="5B5F60"/>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735</Words>
  <Application>Microsoft Macintosh PowerPoint</Application>
  <PresentationFormat>On-screen Show (4:3)</PresentationFormat>
  <Paragraphs>42</Paragraphs>
  <Slides>6</Slides>
  <Notes>6</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Custom Theme</vt:lpstr>
      <vt:lpstr>The Status of Former Slaves</vt:lpstr>
      <vt:lpstr>Our Claim</vt:lpstr>
      <vt:lpstr>Civil Rights Bill of 1866</vt:lpstr>
      <vt:lpstr>Freedmen’s Bureau </vt:lpstr>
      <vt:lpstr>Civil Rights Bill of 1875</vt:lpstr>
      <vt:lpstr>CITATIONS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Status of Former Slaves</dc:title>
  <cp:lastModifiedBy>Crystal Bartels</cp:lastModifiedBy>
  <cp:revision>1</cp:revision>
  <dcterms:modified xsi:type="dcterms:W3CDTF">2013-10-15T18:56:44Z</dcterms:modified>
</cp:coreProperties>
</file>